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regular.fntdata"/><Relationship Id="rId25" Type="http://schemas.openxmlformats.org/officeDocument/2006/relationships/slide" Target="slides/slide19.xml"/><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enturyGothic-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866216" y="1085850"/>
            <a:ext cx="6619200" cy="24972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5400"/>
              <a:buFont typeface="Century Gothic"/>
              <a:buNone/>
              <a:defRPr sz="5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2"/>
          <p:cNvSpPr txBox="1"/>
          <p:nvPr>
            <p:ph idx="1" type="subTitle"/>
          </p:nvPr>
        </p:nvSpPr>
        <p:spPr>
          <a:xfrm>
            <a:off x="866216" y="3583035"/>
            <a:ext cx="6619200" cy="646200"/>
          </a:xfrm>
          <a:prstGeom prst="rect">
            <a:avLst/>
          </a:prstGeom>
          <a:noFill/>
          <a:ln>
            <a:noFill/>
          </a:ln>
        </p:spPr>
        <p:txBody>
          <a:bodyPr anchorCtr="0" anchor="t" bIns="45700" lIns="91425" spcFirstLastPara="1" rIns="91425" wrap="square" tIns="45700">
            <a:normAutofit/>
          </a:bodyPr>
          <a:lstStyle>
            <a:lvl1pPr lvl="0" rtl="0" algn="l">
              <a:spcBef>
                <a:spcPts val="750"/>
              </a:spcBef>
              <a:spcAft>
                <a:spcPts val="0"/>
              </a:spcAft>
              <a:buSzPts val="1200"/>
              <a:buNone/>
              <a:defRPr cap="none">
                <a:solidFill>
                  <a:srgbClr val="86D1D8"/>
                </a:solidFill>
              </a:defRPr>
            </a:lvl1pPr>
            <a:lvl2pPr lvl="1" rtl="0" algn="ctr">
              <a:spcBef>
                <a:spcPts val="750"/>
              </a:spcBef>
              <a:spcAft>
                <a:spcPts val="0"/>
              </a:spcAft>
              <a:buSzPts val="1080"/>
              <a:buNone/>
              <a:defRPr>
                <a:solidFill>
                  <a:schemeClr val="lt1"/>
                </a:solidFill>
              </a:defRPr>
            </a:lvl2pPr>
            <a:lvl3pPr lvl="2" rtl="0" algn="ctr">
              <a:spcBef>
                <a:spcPts val="750"/>
              </a:spcBef>
              <a:spcAft>
                <a:spcPts val="0"/>
              </a:spcAft>
              <a:buSzPts val="960"/>
              <a:buNone/>
              <a:defRPr>
                <a:solidFill>
                  <a:schemeClr val="lt1"/>
                </a:solidFill>
              </a:defRPr>
            </a:lvl3pPr>
            <a:lvl4pPr lvl="3" rtl="0" algn="ctr">
              <a:spcBef>
                <a:spcPts val="750"/>
              </a:spcBef>
              <a:spcAft>
                <a:spcPts val="0"/>
              </a:spcAft>
              <a:buSzPts val="840"/>
              <a:buNone/>
              <a:defRPr>
                <a:solidFill>
                  <a:schemeClr val="lt1"/>
                </a:solidFill>
              </a:defRPr>
            </a:lvl4pPr>
            <a:lvl5pPr lvl="4" rtl="0" algn="ctr">
              <a:spcBef>
                <a:spcPts val="750"/>
              </a:spcBef>
              <a:spcAft>
                <a:spcPts val="0"/>
              </a:spcAft>
              <a:buSzPts val="840"/>
              <a:buNone/>
              <a:defRPr>
                <a:solidFill>
                  <a:schemeClr val="lt1"/>
                </a:solidFill>
              </a:defRPr>
            </a:lvl5pPr>
            <a:lvl6pPr lvl="5" rtl="0" algn="ctr">
              <a:spcBef>
                <a:spcPts val="750"/>
              </a:spcBef>
              <a:spcAft>
                <a:spcPts val="0"/>
              </a:spcAft>
              <a:buSzPts val="840"/>
              <a:buNone/>
              <a:defRPr>
                <a:solidFill>
                  <a:schemeClr val="lt1"/>
                </a:solidFill>
              </a:defRPr>
            </a:lvl6pPr>
            <a:lvl7pPr lvl="6" rtl="0" algn="ctr">
              <a:spcBef>
                <a:spcPts val="750"/>
              </a:spcBef>
              <a:spcAft>
                <a:spcPts val="0"/>
              </a:spcAft>
              <a:buSzPts val="840"/>
              <a:buNone/>
              <a:defRPr>
                <a:solidFill>
                  <a:schemeClr val="lt1"/>
                </a:solidFill>
              </a:defRPr>
            </a:lvl7pPr>
            <a:lvl8pPr lvl="7" rtl="0" algn="ctr">
              <a:spcBef>
                <a:spcPts val="750"/>
              </a:spcBef>
              <a:spcAft>
                <a:spcPts val="0"/>
              </a:spcAft>
              <a:buSzPts val="840"/>
              <a:buNone/>
              <a:defRPr>
                <a:solidFill>
                  <a:schemeClr val="lt1"/>
                </a:solidFill>
              </a:defRPr>
            </a:lvl8pPr>
            <a:lvl9pPr lvl="8" rtl="0" algn="ctr">
              <a:spcBef>
                <a:spcPts val="750"/>
              </a:spcBef>
              <a:spcAft>
                <a:spcPts val="0"/>
              </a:spcAft>
              <a:buSzPts val="840"/>
              <a:buNone/>
              <a:defRPr>
                <a:solidFill>
                  <a:schemeClr val="lt1"/>
                </a:solidFill>
              </a:defRPr>
            </a:lvl9pPr>
          </a:lstStyle>
          <a:p/>
        </p:txBody>
      </p:sp>
      <p:sp>
        <p:nvSpPr>
          <p:cNvPr id="20" name="Google Shape;20;p2"/>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2"/>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 name="Google Shape;22;p2"/>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1"/>
          <p:cNvSpPr txBox="1"/>
          <p:nvPr>
            <p:ph type="title"/>
          </p:nvPr>
        </p:nvSpPr>
        <p:spPr>
          <a:xfrm>
            <a:off x="865430" y="1390644"/>
            <a:ext cx="3819600" cy="11811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2"/>
              </a:buClr>
              <a:buSzPts val="2700"/>
              <a:buFont typeface="Century Gothic"/>
              <a:buNone/>
              <a:defRPr b="0" sz="27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1"/>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74" name="Google Shape;74;p11"/>
          <p:cNvSpPr txBox="1"/>
          <p:nvPr>
            <p:ph idx="1" type="body"/>
          </p:nvPr>
        </p:nvSpPr>
        <p:spPr>
          <a:xfrm>
            <a:off x="866216" y="2743200"/>
            <a:ext cx="3813600" cy="10287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sz="10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75" name="Google Shape;75;p11"/>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1"/>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1"/>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12"/>
          <p:cNvSpPr txBox="1"/>
          <p:nvPr>
            <p:ph type="title"/>
          </p:nvPr>
        </p:nvSpPr>
        <p:spPr>
          <a:xfrm>
            <a:off x="866217" y="3600440"/>
            <a:ext cx="6619200" cy="4251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2"/>
              </a:buClr>
              <a:buSzPts val="1800"/>
              <a:buFont typeface="Century Gothic"/>
              <a:buNone/>
              <a:defRPr b="0" sz="1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2"/>
          <p:cNvSpPr/>
          <p:nvPr>
            <p:ph idx="2" type="pic"/>
          </p:nvPr>
        </p:nvSpPr>
        <p:spPr>
          <a:xfrm>
            <a:off x="866216" y="514350"/>
            <a:ext cx="6619200" cy="27306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81" name="Google Shape;81;p12"/>
          <p:cNvSpPr txBox="1"/>
          <p:nvPr>
            <p:ph idx="1" type="body"/>
          </p:nvPr>
        </p:nvSpPr>
        <p:spPr>
          <a:xfrm>
            <a:off x="866217" y="4025494"/>
            <a:ext cx="6619200" cy="3702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720"/>
              <a:buNone/>
              <a:defRPr sz="90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82" name="Google Shape;82;p12"/>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2"/>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12"/>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13"/>
          <p:cNvSpPr txBox="1"/>
          <p:nvPr>
            <p:ph type="title"/>
          </p:nvPr>
        </p:nvSpPr>
        <p:spPr>
          <a:xfrm>
            <a:off x="866216" y="1085850"/>
            <a:ext cx="6619200" cy="14859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3600"/>
              <a:buFont typeface="Century Gothic"/>
              <a:buNone/>
              <a:defRPr sz="3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13"/>
          <p:cNvSpPr txBox="1"/>
          <p:nvPr>
            <p:ph idx="1" type="body"/>
          </p:nvPr>
        </p:nvSpPr>
        <p:spPr>
          <a:xfrm>
            <a:off x="866216" y="2743200"/>
            <a:ext cx="6619200" cy="1771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750"/>
              </a:spcBef>
              <a:spcAft>
                <a:spcPts val="0"/>
              </a:spcAft>
              <a:buSzPts val="1080"/>
              <a:buNone/>
              <a:defRPr sz="13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88" name="Google Shape;88;p13"/>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3"/>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3"/>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14"/>
          <p:cNvSpPr txBox="1"/>
          <p:nvPr>
            <p:ph type="title"/>
          </p:nvPr>
        </p:nvSpPr>
        <p:spPr>
          <a:xfrm>
            <a:off x="1181101" y="1085850"/>
            <a:ext cx="5999400" cy="1742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3600"/>
              <a:buFont typeface="Century Gothic"/>
              <a:buNone/>
              <a:defRPr sz="3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4"/>
          <p:cNvSpPr txBox="1"/>
          <p:nvPr>
            <p:ph idx="1" type="body"/>
          </p:nvPr>
        </p:nvSpPr>
        <p:spPr>
          <a:xfrm>
            <a:off x="1447800" y="2828380"/>
            <a:ext cx="5459700" cy="2565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b="0" i="0" sz="1050" cap="small">
                <a:solidFill>
                  <a:srgbClr val="86D1D8"/>
                </a:solidFill>
                <a:latin typeface="Century Gothic"/>
                <a:ea typeface="Century Gothic"/>
                <a:cs typeface="Century Gothic"/>
                <a:sym typeface="Century Gothic"/>
              </a:defRPr>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94" name="Google Shape;94;p14"/>
          <p:cNvSpPr txBox="1"/>
          <p:nvPr>
            <p:ph idx="2" type="body"/>
          </p:nvPr>
        </p:nvSpPr>
        <p:spPr>
          <a:xfrm>
            <a:off x="866216" y="3262993"/>
            <a:ext cx="6619200" cy="12573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750"/>
              </a:spcBef>
              <a:spcAft>
                <a:spcPts val="0"/>
              </a:spcAft>
              <a:buSzPts val="1080"/>
              <a:buNone/>
              <a:defRPr sz="13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95" name="Google Shape;95;p14"/>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4"/>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14"/>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4"/>
          <p:cNvSpPr txBox="1"/>
          <p:nvPr/>
        </p:nvSpPr>
        <p:spPr>
          <a:xfrm>
            <a:off x="673721" y="728440"/>
            <a:ext cx="601500" cy="1500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150" u="none" cap="none" strike="noStrike">
                <a:solidFill>
                  <a:srgbClr val="86D1D8"/>
                </a:solidFill>
                <a:latin typeface="Arial"/>
                <a:ea typeface="Arial"/>
                <a:cs typeface="Arial"/>
                <a:sym typeface="Arial"/>
              </a:rPr>
              <a:t>“</a:t>
            </a:r>
            <a:endParaRPr/>
          </a:p>
        </p:txBody>
      </p:sp>
      <p:sp>
        <p:nvSpPr>
          <p:cNvPr id="99" name="Google Shape;99;p14"/>
          <p:cNvSpPr txBox="1"/>
          <p:nvPr/>
        </p:nvSpPr>
        <p:spPr>
          <a:xfrm>
            <a:off x="6997868" y="1960341"/>
            <a:ext cx="601500" cy="1500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15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15"/>
          <p:cNvSpPr txBox="1"/>
          <p:nvPr>
            <p:ph type="title"/>
          </p:nvPr>
        </p:nvSpPr>
        <p:spPr>
          <a:xfrm>
            <a:off x="866216" y="2343151"/>
            <a:ext cx="6619200" cy="1239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3000"/>
              <a:buFont typeface="Century Gothic"/>
              <a:buNone/>
              <a:defRPr b="0" sz="3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5"/>
          <p:cNvSpPr txBox="1"/>
          <p:nvPr>
            <p:ph idx="1" type="body"/>
          </p:nvPr>
        </p:nvSpPr>
        <p:spPr>
          <a:xfrm>
            <a:off x="866216" y="3583036"/>
            <a:ext cx="6619200" cy="6453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1200"/>
              <a:buNone/>
              <a:defRPr sz="1500" cap="none">
                <a:solidFill>
                  <a:srgbClr val="86D1D8"/>
                </a:solidFill>
              </a:defRPr>
            </a:lvl1pPr>
            <a:lvl2pPr indent="-228600" lvl="1" marL="914400" rtl="0" algn="l">
              <a:spcBef>
                <a:spcPts val="750"/>
              </a:spcBef>
              <a:spcAft>
                <a:spcPts val="0"/>
              </a:spcAft>
              <a:buSzPts val="1080"/>
              <a:buNone/>
              <a:defRPr sz="1350">
                <a:solidFill>
                  <a:schemeClr val="lt1"/>
                </a:solidFill>
              </a:defRPr>
            </a:lvl2pPr>
            <a:lvl3pPr indent="-228600" lvl="2" marL="1371600" rtl="0" algn="l">
              <a:spcBef>
                <a:spcPts val="750"/>
              </a:spcBef>
              <a:spcAft>
                <a:spcPts val="0"/>
              </a:spcAft>
              <a:buSzPts val="960"/>
              <a:buNone/>
              <a:defRPr sz="1200">
                <a:solidFill>
                  <a:schemeClr val="lt1"/>
                </a:solidFill>
              </a:defRPr>
            </a:lvl3pPr>
            <a:lvl4pPr indent="-228600" lvl="3" marL="1828800" rtl="0" algn="l">
              <a:spcBef>
                <a:spcPts val="750"/>
              </a:spcBef>
              <a:spcAft>
                <a:spcPts val="0"/>
              </a:spcAft>
              <a:buSzPts val="840"/>
              <a:buNone/>
              <a:defRPr sz="1050">
                <a:solidFill>
                  <a:schemeClr val="lt1"/>
                </a:solidFill>
              </a:defRPr>
            </a:lvl4pPr>
            <a:lvl5pPr indent="-228600" lvl="4" marL="2286000" rtl="0" algn="l">
              <a:spcBef>
                <a:spcPts val="750"/>
              </a:spcBef>
              <a:spcAft>
                <a:spcPts val="0"/>
              </a:spcAft>
              <a:buSzPts val="840"/>
              <a:buNone/>
              <a:defRPr sz="1050">
                <a:solidFill>
                  <a:schemeClr val="lt1"/>
                </a:solidFill>
              </a:defRPr>
            </a:lvl5pPr>
            <a:lvl6pPr indent="-228600" lvl="5" marL="2743200" rtl="0" algn="l">
              <a:spcBef>
                <a:spcPts val="750"/>
              </a:spcBef>
              <a:spcAft>
                <a:spcPts val="0"/>
              </a:spcAft>
              <a:buSzPts val="840"/>
              <a:buNone/>
              <a:defRPr sz="1050">
                <a:solidFill>
                  <a:schemeClr val="lt1"/>
                </a:solidFill>
              </a:defRPr>
            </a:lvl6pPr>
            <a:lvl7pPr indent="-228600" lvl="6" marL="3200400" rtl="0" algn="l">
              <a:spcBef>
                <a:spcPts val="750"/>
              </a:spcBef>
              <a:spcAft>
                <a:spcPts val="0"/>
              </a:spcAft>
              <a:buSzPts val="840"/>
              <a:buNone/>
              <a:defRPr sz="1050">
                <a:solidFill>
                  <a:schemeClr val="lt1"/>
                </a:solidFill>
              </a:defRPr>
            </a:lvl7pPr>
            <a:lvl8pPr indent="-228600" lvl="7" marL="3657600" rtl="0" algn="l">
              <a:spcBef>
                <a:spcPts val="750"/>
              </a:spcBef>
              <a:spcAft>
                <a:spcPts val="0"/>
              </a:spcAft>
              <a:buSzPts val="840"/>
              <a:buNone/>
              <a:defRPr sz="1050">
                <a:solidFill>
                  <a:schemeClr val="lt1"/>
                </a:solidFill>
              </a:defRPr>
            </a:lvl8pPr>
            <a:lvl9pPr indent="-228600" lvl="8" marL="4114800" rtl="0" algn="l">
              <a:spcBef>
                <a:spcPts val="750"/>
              </a:spcBef>
              <a:spcAft>
                <a:spcPts val="0"/>
              </a:spcAft>
              <a:buSzPts val="840"/>
              <a:buNone/>
              <a:defRPr sz="1050">
                <a:solidFill>
                  <a:schemeClr val="lt1"/>
                </a:solidFill>
              </a:defRPr>
            </a:lvl9pPr>
          </a:lstStyle>
          <a:p/>
        </p:txBody>
      </p:sp>
      <p:sp>
        <p:nvSpPr>
          <p:cNvPr id="103" name="Google Shape;103;p15"/>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5"/>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5"/>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6"/>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3150"/>
              <a:buFont typeface="Century Gothic"/>
              <a:buNone/>
              <a:defRPr sz="315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16"/>
          <p:cNvSpPr txBox="1"/>
          <p:nvPr>
            <p:ph idx="1" type="body"/>
          </p:nvPr>
        </p:nvSpPr>
        <p:spPr>
          <a:xfrm>
            <a:off x="474710" y="1485900"/>
            <a:ext cx="22101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solidFill>
                  <a:srgbClr val="86D1D8"/>
                </a:solidFill>
              </a:defRPr>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109" name="Google Shape;109;p16"/>
          <p:cNvSpPr txBox="1"/>
          <p:nvPr>
            <p:ph idx="2" type="body"/>
          </p:nvPr>
        </p:nvSpPr>
        <p:spPr>
          <a:xfrm>
            <a:off x="489347" y="2000250"/>
            <a:ext cx="2195400" cy="26919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sz="10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110" name="Google Shape;110;p16"/>
          <p:cNvSpPr txBox="1"/>
          <p:nvPr>
            <p:ph idx="3" type="body"/>
          </p:nvPr>
        </p:nvSpPr>
        <p:spPr>
          <a:xfrm>
            <a:off x="2912745" y="1485900"/>
            <a:ext cx="22023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solidFill>
                  <a:srgbClr val="86D1D8"/>
                </a:solidFill>
              </a:defRPr>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111" name="Google Shape;111;p16"/>
          <p:cNvSpPr txBox="1"/>
          <p:nvPr>
            <p:ph idx="4" type="body"/>
          </p:nvPr>
        </p:nvSpPr>
        <p:spPr>
          <a:xfrm>
            <a:off x="2904829" y="2000250"/>
            <a:ext cx="2210100" cy="26919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sz="10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112" name="Google Shape;112;p16"/>
          <p:cNvSpPr txBox="1"/>
          <p:nvPr>
            <p:ph idx="5" type="body"/>
          </p:nvPr>
        </p:nvSpPr>
        <p:spPr>
          <a:xfrm>
            <a:off x="5343525" y="1485900"/>
            <a:ext cx="21990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solidFill>
                  <a:srgbClr val="86D1D8"/>
                </a:solidFill>
              </a:defRPr>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113" name="Google Shape;113;p16"/>
          <p:cNvSpPr txBox="1"/>
          <p:nvPr>
            <p:ph idx="6" type="body"/>
          </p:nvPr>
        </p:nvSpPr>
        <p:spPr>
          <a:xfrm>
            <a:off x="5343525" y="2000250"/>
            <a:ext cx="2199000" cy="26919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sz="10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cxnSp>
        <p:nvCxnSpPr>
          <p:cNvPr id="114" name="Google Shape;114;p16"/>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16"/>
          <p:cNvCxnSpPr/>
          <p:nvPr/>
        </p:nvCxnSpPr>
        <p:spPr>
          <a:xfrm>
            <a:off x="5221670"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16"/>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6"/>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6"/>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17"/>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3150"/>
              <a:buFont typeface="Century Gothic"/>
              <a:buNone/>
              <a:defRPr sz="315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1" name="Google Shape;121;p17"/>
          <p:cNvSpPr txBox="1"/>
          <p:nvPr>
            <p:ph idx="1" type="body"/>
          </p:nvPr>
        </p:nvSpPr>
        <p:spPr>
          <a:xfrm>
            <a:off x="489347" y="3188212"/>
            <a:ext cx="22050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solidFill>
                  <a:srgbClr val="86D1D8"/>
                </a:solidFill>
              </a:defRPr>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122" name="Google Shape;122;p17"/>
          <p:cNvSpPr/>
          <p:nvPr>
            <p:ph idx="2" type="pic"/>
          </p:nvPr>
        </p:nvSpPr>
        <p:spPr>
          <a:xfrm>
            <a:off x="489347" y="1657350"/>
            <a:ext cx="2205000" cy="11430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123" name="Google Shape;123;p17"/>
          <p:cNvSpPr txBox="1"/>
          <p:nvPr>
            <p:ph idx="3" type="body"/>
          </p:nvPr>
        </p:nvSpPr>
        <p:spPr>
          <a:xfrm>
            <a:off x="489347" y="3620409"/>
            <a:ext cx="2205000" cy="4944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sz="10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124" name="Google Shape;124;p17"/>
          <p:cNvSpPr txBox="1"/>
          <p:nvPr>
            <p:ph idx="4" type="body"/>
          </p:nvPr>
        </p:nvSpPr>
        <p:spPr>
          <a:xfrm>
            <a:off x="2917032" y="3188212"/>
            <a:ext cx="21978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solidFill>
                  <a:srgbClr val="86D1D8"/>
                </a:solidFill>
              </a:defRPr>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125" name="Google Shape;125;p17"/>
          <p:cNvSpPr/>
          <p:nvPr>
            <p:ph idx="5" type="pic"/>
          </p:nvPr>
        </p:nvSpPr>
        <p:spPr>
          <a:xfrm>
            <a:off x="2917031" y="1657350"/>
            <a:ext cx="2197800" cy="11430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126" name="Google Shape;126;p17"/>
          <p:cNvSpPr txBox="1"/>
          <p:nvPr>
            <p:ph idx="6" type="body"/>
          </p:nvPr>
        </p:nvSpPr>
        <p:spPr>
          <a:xfrm>
            <a:off x="2916016" y="3620408"/>
            <a:ext cx="2200800" cy="4944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sz="10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127" name="Google Shape;127;p17"/>
          <p:cNvSpPr txBox="1"/>
          <p:nvPr>
            <p:ph idx="7" type="body"/>
          </p:nvPr>
        </p:nvSpPr>
        <p:spPr>
          <a:xfrm>
            <a:off x="5343525" y="3188212"/>
            <a:ext cx="21990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solidFill>
                  <a:srgbClr val="86D1D8"/>
                </a:solidFill>
              </a:defRPr>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128" name="Google Shape;128;p17"/>
          <p:cNvSpPr/>
          <p:nvPr>
            <p:ph idx="8" type="pic"/>
          </p:nvPr>
        </p:nvSpPr>
        <p:spPr>
          <a:xfrm>
            <a:off x="5343525" y="1657350"/>
            <a:ext cx="2199000" cy="1143000"/>
          </a:xfrm>
          <a:prstGeom prst="roundRect">
            <a:avLst>
              <a:gd fmla="val 1858" name="adj"/>
            </a:avLst>
          </a:prstGeom>
          <a:noFill/>
          <a:ln>
            <a:noFill/>
          </a:ln>
          <a:effectLst>
            <a:outerShdw blurRad="50800" rotWithShape="0" algn="tl" dir="5400000" dist="50800">
              <a:srgbClr val="000000">
                <a:alpha val="42750"/>
              </a:srgbClr>
            </a:outerShdw>
          </a:effectLst>
        </p:spPr>
      </p:sp>
      <p:sp>
        <p:nvSpPr>
          <p:cNvPr id="129" name="Google Shape;129;p17"/>
          <p:cNvSpPr txBox="1"/>
          <p:nvPr>
            <p:ph idx="9" type="body"/>
          </p:nvPr>
        </p:nvSpPr>
        <p:spPr>
          <a:xfrm>
            <a:off x="5343432" y="3620406"/>
            <a:ext cx="2202000" cy="4944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sz="10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cxnSp>
        <p:nvCxnSpPr>
          <p:cNvPr id="130" name="Google Shape;130;p17"/>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17"/>
          <p:cNvCxnSpPr/>
          <p:nvPr/>
        </p:nvCxnSpPr>
        <p:spPr>
          <a:xfrm>
            <a:off x="5221670"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17"/>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17"/>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7"/>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18"/>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18"/>
          <p:cNvSpPr txBox="1"/>
          <p:nvPr>
            <p:ph idx="1" type="body"/>
          </p:nvPr>
        </p:nvSpPr>
        <p:spPr>
          <a:xfrm rot="5400000">
            <a:off x="2609140" y="-241861"/>
            <a:ext cx="3146700" cy="67098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138" name="Google Shape;138;p18"/>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p18"/>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18"/>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19"/>
          <p:cNvSpPr txBox="1"/>
          <p:nvPr>
            <p:ph type="title"/>
          </p:nvPr>
        </p:nvSpPr>
        <p:spPr>
          <a:xfrm rot="5400000">
            <a:off x="4700560" y="1850110"/>
            <a:ext cx="4369500" cy="1314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19"/>
          <p:cNvSpPr txBox="1"/>
          <p:nvPr>
            <p:ph idx="1" type="body"/>
          </p:nvPr>
        </p:nvSpPr>
        <p:spPr>
          <a:xfrm rot="5400000">
            <a:off x="1259710" y="-104839"/>
            <a:ext cx="4026600" cy="55674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144" name="Google Shape;144;p19"/>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 name="Google Shape;145;p19"/>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6" name="Google Shape;146;p19"/>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 name="Shape 159"/>
        <p:cNvGrpSpPr/>
        <p:nvPr/>
      </p:nvGrpSpPr>
      <p:grpSpPr>
        <a:xfrm>
          <a:off x="0" y="0"/>
          <a:ext cx="0" cy="0"/>
          <a:chOff x="0" y="0"/>
          <a:chExt cx="0" cy="0"/>
        </a:xfrm>
      </p:grpSpPr>
      <p:sp>
        <p:nvSpPr>
          <p:cNvPr id="160" name="Google Shape;16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spcBef>
                <a:spcPts val="0"/>
              </a:spcBef>
              <a:spcAft>
                <a:spcPts val="0"/>
              </a:spcAft>
              <a:buClr>
                <a:schemeClr val="dk2"/>
              </a:buClr>
              <a:buSzPts val="2800"/>
              <a:buFont typeface="Century Gothic"/>
              <a:buNone/>
              <a:defRPr/>
            </a:lvl1pPr>
            <a:lvl2pPr lvl="1" rtl="0" algn="l">
              <a:spcBef>
                <a:spcPts val="0"/>
              </a:spcBef>
              <a:spcAft>
                <a:spcPts val="0"/>
              </a:spcAft>
              <a:buClr>
                <a:schemeClr val="dk2"/>
              </a:buClr>
              <a:buSzPts val="2800"/>
              <a:buNone/>
              <a:defRPr/>
            </a:lvl2pPr>
            <a:lvl3pPr lvl="2" rtl="0" algn="l">
              <a:spcBef>
                <a:spcPts val="0"/>
              </a:spcBef>
              <a:spcAft>
                <a:spcPts val="0"/>
              </a:spcAft>
              <a:buClr>
                <a:schemeClr val="dk2"/>
              </a:buClr>
              <a:buSzPts val="2800"/>
              <a:buNone/>
              <a:defRPr/>
            </a:lvl3pPr>
            <a:lvl4pPr lvl="3" rtl="0" algn="l">
              <a:spcBef>
                <a:spcPts val="0"/>
              </a:spcBef>
              <a:spcAft>
                <a:spcPts val="0"/>
              </a:spcAft>
              <a:buClr>
                <a:schemeClr val="dk2"/>
              </a:buClr>
              <a:buSzPts val="2800"/>
              <a:buNone/>
              <a:defRPr/>
            </a:lvl4pPr>
            <a:lvl5pPr lvl="4" rtl="0" algn="l">
              <a:spcBef>
                <a:spcPts val="0"/>
              </a:spcBef>
              <a:spcAft>
                <a:spcPts val="0"/>
              </a:spcAft>
              <a:buClr>
                <a:schemeClr val="dk2"/>
              </a:buClr>
              <a:buSzPts val="2800"/>
              <a:buNone/>
              <a:defRPr/>
            </a:lvl5pPr>
            <a:lvl6pPr lvl="5" rtl="0" algn="l">
              <a:spcBef>
                <a:spcPts val="0"/>
              </a:spcBef>
              <a:spcAft>
                <a:spcPts val="0"/>
              </a:spcAft>
              <a:buClr>
                <a:schemeClr val="dk2"/>
              </a:buClr>
              <a:buSzPts val="2800"/>
              <a:buNone/>
              <a:defRPr/>
            </a:lvl6pPr>
            <a:lvl7pPr lvl="6" rtl="0" algn="l">
              <a:spcBef>
                <a:spcPts val="0"/>
              </a:spcBef>
              <a:spcAft>
                <a:spcPts val="0"/>
              </a:spcAft>
              <a:buClr>
                <a:schemeClr val="dk2"/>
              </a:buClr>
              <a:buSzPts val="2800"/>
              <a:buNone/>
              <a:defRPr/>
            </a:lvl7pPr>
            <a:lvl8pPr lvl="7" rtl="0" algn="l">
              <a:spcBef>
                <a:spcPts val="0"/>
              </a:spcBef>
              <a:spcAft>
                <a:spcPts val="0"/>
              </a:spcAft>
              <a:buClr>
                <a:schemeClr val="dk2"/>
              </a:buClr>
              <a:buSzPts val="2800"/>
              <a:buNone/>
              <a:defRPr/>
            </a:lvl8pPr>
            <a:lvl9pPr lvl="8" rtl="0" algn="l">
              <a:spcBef>
                <a:spcPts val="0"/>
              </a:spcBef>
              <a:spcAft>
                <a:spcPts val="0"/>
              </a:spcAft>
              <a:buClr>
                <a:schemeClr val="dk2"/>
              </a:buClr>
              <a:buSzPts val="2800"/>
              <a:buNone/>
              <a:defRPr/>
            </a:lvl9pPr>
          </a:lstStyle>
          <a:p/>
        </p:txBody>
      </p:sp>
      <p:sp>
        <p:nvSpPr>
          <p:cNvPr id="161" name="Google Shape;161;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spcBef>
                <a:spcPts val="0"/>
              </a:spcBef>
              <a:spcAft>
                <a:spcPts val="0"/>
              </a:spcAft>
              <a:buSzPts val="1800"/>
              <a:buChar char="●"/>
              <a:defRPr/>
            </a:lvl1pPr>
            <a:lvl2pPr indent="-317500" lvl="1" marL="914400" rtl="0" algn="l">
              <a:spcBef>
                <a:spcPts val="0"/>
              </a:spcBef>
              <a:spcAft>
                <a:spcPts val="0"/>
              </a:spcAft>
              <a:buSzPts val="1400"/>
              <a:buChar char="○"/>
              <a:defRPr/>
            </a:lvl2pPr>
            <a:lvl3pPr indent="-317500" lvl="2" marL="1371600" rtl="0" algn="l">
              <a:spcBef>
                <a:spcPts val="0"/>
              </a:spcBef>
              <a:spcAft>
                <a:spcPts val="0"/>
              </a:spcAft>
              <a:buSzPts val="1400"/>
              <a:buChar char="■"/>
              <a:defRPr/>
            </a:lvl3pPr>
            <a:lvl4pPr indent="-317500" lvl="3" marL="1828800" rtl="0" algn="l">
              <a:spcBef>
                <a:spcPts val="0"/>
              </a:spcBef>
              <a:spcAft>
                <a:spcPts val="0"/>
              </a:spcAft>
              <a:buSzPts val="1400"/>
              <a:buChar char="●"/>
              <a:defRPr/>
            </a:lvl4pPr>
            <a:lvl5pPr indent="-317500" lvl="4" marL="2286000" rtl="0" algn="l">
              <a:spcBef>
                <a:spcPts val="0"/>
              </a:spcBef>
              <a:spcAft>
                <a:spcPts val="0"/>
              </a:spcAft>
              <a:buSzPts val="1400"/>
              <a:buChar char="○"/>
              <a:defRPr/>
            </a:lvl5pPr>
            <a:lvl6pPr indent="-317500" lvl="5" marL="2743200" rtl="0" algn="l">
              <a:spcBef>
                <a:spcPts val="0"/>
              </a:spcBef>
              <a:spcAft>
                <a:spcPts val="0"/>
              </a:spcAft>
              <a:buSzPts val="1400"/>
              <a:buChar char="■"/>
              <a:defRPr/>
            </a:lvl6pPr>
            <a:lvl7pPr indent="-317500" lvl="6" marL="3200400" rtl="0" algn="l">
              <a:spcBef>
                <a:spcPts val="0"/>
              </a:spcBef>
              <a:spcAft>
                <a:spcPts val="0"/>
              </a:spcAft>
              <a:buSzPts val="1400"/>
              <a:buChar char="●"/>
              <a:defRPr/>
            </a:lvl7pPr>
            <a:lvl8pPr indent="-317500" lvl="7" marL="3657600" rtl="0" algn="l">
              <a:spcBef>
                <a:spcPts val="0"/>
              </a:spcBef>
              <a:spcAft>
                <a:spcPts val="0"/>
              </a:spcAft>
              <a:buSzPts val="1400"/>
              <a:buChar char="○"/>
              <a:defRPr/>
            </a:lvl8pPr>
            <a:lvl9pPr indent="-317500" lvl="8" marL="4114800" rtl="0" algn="l">
              <a:spcBef>
                <a:spcPts val="0"/>
              </a:spcBef>
              <a:spcAft>
                <a:spcPts val="0"/>
              </a:spcAft>
              <a:buSzPts val="1400"/>
              <a:buChar char="■"/>
              <a:defRPr/>
            </a:lvl9pPr>
          </a:lstStyle>
          <a:p/>
        </p:txBody>
      </p:sp>
      <p:sp>
        <p:nvSpPr>
          <p:cNvPr id="162" name="Google Shape;16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1pPr>
            <a:lvl2pPr indent="0" lvl="1"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2pPr>
            <a:lvl3pPr indent="0" lvl="2"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3pPr>
            <a:lvl4pPr indent="0" lvl="3"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4pPr>
            <a:lvl5pPr indent="0" lvl="4"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5pPr>
            <a:lvl6pPr indent="0" lvl="5"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6pPr>
            <a:lvl7pPr indent="0" lvl="6"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7pPr>
            <a:lvl8pPr indent="0" lvl="7"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8pPr>
            <a:lvl9pPr indent="0" lvl="8"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3"/>
          <p:cNvSpPr txBox="1"/>
          <p:nvPr>
            <p:ph idx="1" type="body"/>
          </p:nvPr>
        </p:nvSpPr>
        <p:spPr>
          <a:xfrm>
            <a:off x="827484" y="1539689"/>
            <a:ext cx="6709800" cy="31467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26" name="Google Shape;26;p3"/>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3"/>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3"/>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spcBef>
                <a:spcPts val="0"/>
              </a:spcBef>
              <a:spcAft>
                <a:spcPts val="0"/>
              </a:spcAft>
              <a:buClr>
                <a:schemeClr val="lt2"/>
              </a:buClr>
              <a:buSzPts val="2800"/>
              <a:buFont typeface="Century Gothic"/>
              <a:buNone/>
              <a:defRPr/>
            </a:lvl1pPr>
            <a:lvl2pPr lvl="1" rtl="0" algn="l">
              <a:spcBef>
                <a:spcPts val="0"/>
              </a:spcBef>
              <a:spcAft>
                <a:spcPts val="0"/>
              </a:spcAft>
              <a:buClr>
                <a:schemeClr val="lt2"/>
              </a:buClr>
              <a:buSzPts val="2800"/>
              <a:buNone/>
              <a:defRPr/>
            </a:lvl2pPr>
            <a:lvl3pPr lvl="2" rtl="0" algn="l">
              <a:spcBef>
                <a:spcPts val="0"/>
              </a:spcBef>
              <a:spcAft>
                <a:spcPts val="0"/>
              </a:spcAft>
              <a:buClr>
                <a:schemeClr val="lt2"/>
              </a:buClr>
              <a:buSzPts val="2800"/>
              <a:buNone/>
              <a:defRPr/>
            </a:lvl3pPr>
            <a:lvl4pPr lvl="3" rtl="0" algn="l">
              <a:spcBef>
                <a:spcPts val="0"/>
              </a:spcBef>
              <a:spcAft>
                <a:spcPts val="0"/>
              </a:spcAft>
              <a:buClr>
                <a:schemeClr val="lt2"/>
              </a:buClr>
              <a:buSzPts val="2800"/>
              <a:buNone/>
              <a:defRPr/>
            </a:lvl4pPr>
            <a:lvl5pPr lvl="4" rtl="0" algn="l">
              <a:spcBef>
                <a:spcPts val="0"/>
              </a:spcBef>
              <a:spcAft>
                <a:spcPts val="0"/>
              </a:spcAft>
              <a:buClr>
                <a:schemeClr val="lt2"/>
              </a:buClr>
              <a:buSzPts val="2800"/>
              <a:buNone/>
              <a:defRPr/>
            </a:lvl5pPr>
            <a:lvl6pPr lvl="5" rtl="0" algn="l">
              <a:spcBef>
                <a:spcPts val="0"/>
              </a:spcBef>
              <a:spcAft>
                <a:spcPts val="0"/>
              </a:spcAft>
              <a:buClr>
                <a:schemeClr val="lt2"/>
              </a:buClr>
              <a:buSzPts val="2800"/>
              <a:buNone/>
              <a:defRPr/>
            </a:lvl6pPr>
            <a:lvl7pPr lvl="6" rtl="0" algn="l">
              <a:spcBef>
                <a:spcPts val="0"/>
              </a:spcBef>
              <a:spcAft>
                <a:spcPts val="0"/>
              </a:spcAft>
              <a:buClr>
                <a:schemeClr val="lt2"/>
              </a:buClr>
              <a:buSzPts val="2800"/>
              <a:buNone/>
              <a:defRPr/>
            </a:lvl7pPr>
            <a:lvl8pPr lvl="7" rtl="0" algn="l">
              <a:spcBef>
                <a:spcPts val="0"/>
              </a:spcBef>
              <a:spcAft>
                <a:spcPts val="0"/>
              </a:spcAft>
              <a:buClr>
                <a:schemeClr val="lt2"/>
              </a:buClr>
              <a:buSzPts val="2800"/>
              <a:buNone/>
              <a:defRPr/>
            </a:lvl8pPr>
            <a:lvl9pPr lvl="8" rtl="0" algn="l">
              <a:spcBef>
                <a:spcPts val="0"/>
              </a:spcBef>
              <a:spcAft>
                <a:spcPts val="0"/>
              </a:spcAft>
              <a:buClr>
                <a:schemeClr val="lt2"/>
              </a:buClr>
              <a:buSzPts val="2800"/>
              <a:buNone/>
              <a:defRPr/>
            </a:lvl9pPr>
          </a:lstStyle>
          <a:p/>
        </p:txBody>
      </p:sp>
      <p:sp>
        <p:nvSpPr>
          <p:cNvPr id="31" name="Google Shape;31;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spcBef>
                <a:spcPts val="0"/>
              </a:spcBef>
              <a:spcAft>
                <a:spcPts val="0"/>
              </a:spcAft>
              <a:buSzPts val="1800"/>
              <a:buChar char="●"/>
              <a:defRPr/>
            </a:lvl1pPr>
            <a:lvl2pPr indent="-317500" lvl="1" marL="914400" rtl="0" algn="l">
              <a:spcBef>
                <a:spcPts val="0"/>
              </a:spcBef>
              <a:spcAft>
                <a:spcPts val="0"/>
              </a:spcAft>
              <a:buSzPts val="1400"/>
              <a:buChar char="○"/>
              <a:defRPr/>
            </a:lvl2pPr>
            <a:lvl3pPr indent="-317500" lvl="2" marL="1371600" rtl="0" algn="l">
              <a:spcBef>
                <a:spcPts val="0"/>
              </a:spcBef>
              <a:spcAft>
                <a:spcPts val="0"/>
              </a:spcAft>
              <a:buSzPts val="1400"/>
              <a:buChar char="■"/>
              <a:defRPr/>
            </a:lvl3pPr>
            <a:lvl4pPr indent="-317500" lvl="3" marL="1828800" rtl="0" algn="l">
              <a:spcBef>
                <a:spcPts val="0"/>
              </a:spcBef>
              <a:spcAft>
                <a:spcPts val="0"/>
              </a:spcAft>
              <a:buSzPts val="1400"/>
              <a:buChar char="●"/>
              <a:defRPr/>
            </a:lvl4pPr>
            <a:lvl5pPr indent="-317500" lvl="4" marL="2286000" rtl="0" algn="l">
              <a:spcBef>
                <a:spcPts val="0"/>
              </a:spcBef>
              <a:spcAft>
                <a:spcPts val="0"/>
              </a:spcAft>
              <a:buSzPts val="1400"/>
              <a:buChar char="○"/>
              <a:defRPr/>
            </a:lvl5pPr>
            <a:lvl6pPr indent="-317500" lvl="5" marL="2743200" rtl="0" algn="l">
              <a:spcBef>
                <a:spcPts val="0"/>
              </a:spcBef>
              <a:spcAft>
                <a:spcPts val="0"/>
              </a:spcAft>
              <a:buSzPts val="1400"/>
              <a:buChar char="■"/>
              <a:defRPr/>
            </a:lvl6pPr>
            <a:lvl7pPr indent="-317500" lvl="6" marL="3200400" rtl="0" algn="l">
              <a:spcBef>
                <a:spcPts val="0"/>
              </a:spcBef>
              <a:spcAft>
                <a:spcPts val="0"/>
              </a:spcAft>
              <a:buSzPts val="1400"/>
              <a:buChar char="●"/>
              <a:defRPr/>
            </a:lvl7pPr>
            <a:lvl8pPr indent="-317500" lvl="7" marL="3657600" rtl="0" algn="l">
              <a:spcBef>
                <a:spcPts val="0"/>
              </a:spcBef>
              <a:spcAft>
                <a:spcPts val="0"/>
              </a:spcAft>
              <a:buSzPts val="1400"/>
              <a:buChar char="○"/>
              <a:defRPr/>
            </a:lvl8pPr>
            <a:lvl9pPr indent="-317500" lvl="8" marL="4114800" rtl="0" algn="l">
              <a:spcBef>
                <a:spcPts val="0"/>
              </a:spcBef>
              <a:spcAft>
                <a:spcPts val="0"/>
              </a:spcAft>
              <a:buSzPts val="1400"/>
              <a:buChar char="■"/>
              <a:defRPr/>
            </a:lvl9pPr>
          </a:lstStyle>
          <a:p/>
        </p:txBody>
      </p:sp>
      <p:sp>
        <p:nvSpPr>
          <p:cNvPr id="32" name="Google Shape;3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5"/>
          <p:cNvSpPr txBox="1"/>
          <p:nvPr>
            <p:ph type="title"/>
          </p:nvPr>
        </p:nvSpPr>
        <p:spPr>
          <a:xfrm>
            <a:off x="866217" y="2146300"/>
            <a:ext cx="6619200" cy="143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3000"/>
              <a:buFont typeface="Century Gothic"/>
              <a:buNone/>
              <a:defRPr b="0" sz="3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5"/>
          <p:cNvSpPr txBox="1"/>
          <p:nvPr>
            <p:ph idx="1" type="body"/>
          </p:nvPr>
        </p:nvSpPr>
        <p:spPr>
          <a:xfrm>
            <a:off x="866216" y="3583036"/>
            <a:ext cx="6619200" cy="6453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1200"/>
              <a:buNone/>
              <a:defRPr sz="1500" cap="none">
                <a:solidFill>
                  <a:srgbClr val="86D1D8"/>
                </a:solidFill>
              </a:defRPr>
            </a:lvl1pPr>
            <a:lvl2pPr indent="-228600" lvl="1" marL="914400" rtl="0" algn="l">
              <a:spcBef>
                <a:spcPts val="750"/>
              </a:spcBef>
              <a:spcAft>
                <a:spcPts val="0"/>
              </a:spcAft>
              <a:buSzPts val="1080"/>
              <a:buNone/>
              <a:defRPr sz="1350">
                <a:solidFill>
                  <a:schemeClr val="lt1"/>
                </a:solidFill>
              </a:defRPr>
            </a:lvl2pPr>
            <a:lvl3pPr indent="-228600" lvl="2" marL="1371600" rtl="0" algn="l">
              <a:spcBef>
                <a:spcPts val="750"/>
              </a:spcBef>
              <a:spcAft>
                <a:spcPts val="0"/>
              </a:spcAft>
              <a:buSzPts val="960"/>
              <a:buNone/>
              <a:defRPr sz="1200">
                <a:solidFill>
                  <a:schemeClr val="lt1"/>
                </a:solidFill>
              </a:defRPr>
            </a:lvl3pPr>
            <a:lvl4pPr indent="-228600" lvl="3" marL="1828800" rtl="0" algn="l">
              <a:spcBef>
                <a:spcPts val="750"/>
              </a:spcBef>
              <a:spcAft>
                <a:spcPts val="0"/>
              </a:spcAft>
              <a:buSzPts val="840"/>
              <a:buNone/>
              <a:defRPr sz="1050">
                <a:solidFill>
                  <a:schemeClr val="lt1"/>
                </a:solidFill>
              </a:defRPr>
            </a:lvl4pPr>
            <a:lvl5pPr indent="-228600" lvl="4" marL="2286000" rtl="0" algn="l">
              <a:spcBef>
                <a:spcPts val="750"/>
              </a:spcBef>
              <a:spcAft>
                <a:spcPts val="0"/>
              </a:spcAft>
              <a:buSzPts val="840"/>
              <a:buNone/>
              <a:defRPr sz="1050">
                <a:solidFill>
                  <a:schemeClr val="lt1"/>
                </a:solidFill>
              </a:defRPr>
            </a:lvl5pPr>
            <a:lvl6pPr indent="-228600" lvl="5" marL="2743200" rtl="0" algn="l">
              <a:spcBef>
                <a:spcPts val="750"/>
              </a:spcBef>
              <a:spcAft>
                <a:spcPts val="0"/>
              </a:spcAft>
              <a:buSzPts val="840"/>
              <a:buNone/>
              <a:defRPr sz="1050">
                <a:solidFill>
                  <a:schemeClr val="lt1"/>
                </a:solidFill>
              </a:defRPr>
            </a:lvl6pPr>
            <a:lvl7pPr indent="-228600" lvl="6" marL="3200400" rtl="0" algn="l">
              <a:spcBef>
                <a:spcPts val="750"/>
              </a:spcBef>
              <a:spcAft>
                <a:spcPts val="0"/>
              </a:spcAft>
              <a:buSzPts val="840"/>
              <a:buNone/>
              <a:defRPr sz="1050">
                <a:solidFill>
                  <a:schemeClr val="lt1"/>
                </a:solidFill>
              </a:defRPr>
            </a:lvl7pPr>
            <a:lvl8pPr indent="-228600" lvl="7" marL="3657600" rtl="0" algn="l">
              <a:spcBef>
                <a:spcPts val="750"/>
              </a:spcBef>
              <a:spcAft>
                <a:spcPts val="0"/>
              </a:spcAft>
              <a:buSzPts val="840"/>
              <a:buNone/>
              <a:defRPr sz="1050">
                <a:solidFill>
                  <a:schemeClr val="lt1"/>
                </a:solidFill>
              </a:defRPr>
            </a:lvl8pPr>
            <a:lvl9pPr indent="-228600" lvl="8" marL="4114800" rtl="0" algn="l">
              <a:spcBef>
                <a:spcPts val="750"/>
              </a:spcBef>
              <a:spcAft>
                <a:spcPts val="0"/>
              </a:spcAft>
              <a:buSzPts val="840"/>
              <a:buNone/>
              <a:defRPr sz="1050">
                <a:solidFill>
                  <a:schemeClr val="lt1"/>
                </a:solidFill>
              </a:defRPr>
            </a:lvl9pPr>
          </a:lstStyle>
          <a:p/>
        </p:txBody>
      </p:sp>
      <p:sp>
        <p:nvSpPr>
          <p:cNvPr id="36" name="Google Shape;36;p5"/>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5"/>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5"/>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 name="Google Shape;41;p6"/>
          <p:cNvSpPr txBox="1"/>
          <p:nvPr>
            <p:ph idx="1" type="body"/>
          </p:nvPr>
        </p:nvSpPr>
        <p:spPr>
          <a:xfrm>
            <a:off x="827485" y="1545432"/>
            <a:ext cx="3297300" cy="3146700"/>
          </a:xfrm>
          <a:prstGeom prst="rect">
            <a:avLst/>
          </a:prstGeom>
          <a:noFill/>
          <a:ln>
            <a:noFill/>
          </a:ln>
        </p:spPr>
        <p:txBody>
          <a:bodyPr anchorCtr="0" anchor="t" bIns="45700" lIns="91425" spcFirstLastPara="1" rIns="91425" wrap="square" tIns="45700">
            <a:normAutofit/>
          </a:bodyPr>
          <a:lstStyle>
            <a:lvl1pPr indent="-297180" lvl="0" marL="457200" rtl="0" algn="l">
              <a:spcBef>
                <a:spcPts val="750"/>
              </a:spcBef>
              <a:spcAft>
                <a:spcPts val="0"/>
              </a:spcAft>
              <a:buSzPts val="1080"/>
              <a:buChar char="►"/>
              <a:defRPr sz="1350"/>
            </a:lvl1pPr>
            <a:lvl2pPr indent="-289560" lvl="1" marL="914400" rtl="0" algn="l">
              <a:spcBef>
                <a:spcPts val="750"/>
              </a:spcBef>
              <a:spcAft>
                <a:spcPts val="0"/>
              </a:spcAft>
              <a:buSzPts val="960"/>
              <a:buChar char="►"/>
              <a:defRPr sz="1200"/>
            </a:lvl2pPr>
            <a:lvl3pPr indent="-281939" lvl="2" marL="1371600" rtl="0" algn="l">
              <a:spcBef>
                <a:spcPts val="750"/>
              </a:spcBef>
              <a:spcAft>
                <a:spcPts val="0"/>
              </a:spcAft>
              <a:buSzPts val="840"/>
              <a:buChar char="►"/>
              <a:defRPr sz="1050"/>
            </a:lvl3pPr>
            <a:lvl4pPr indent="-274319" lvl="3" marL="1828800" rtl="0" algn="l">
              <a:spcBef>
                <a:spcPts val="750"/>
              </a:spcBef>
              <a:spcAft>
                <a:spcPts val="0"/>
              </a:spcAft>
              <a:buSzPts val="720"/>
              <a:buChar char="►"/>
              <a:defRPr sz="900"/>
            </a:lvl4pPr>
            <a:lvl5pPr indent="-274320" lvl="4" marL="2286000" rtl="0" algn="l">
              <a:spcBef>
                <a:spcPts val="750"/>
              </a:spcBef>
              <a:spcAft>
                <a:spcPts val="0"/>
              </a:spcAft>
              <a:buSzPts val="720"/>
              <a:buChar char="►"/>
              <a:defRPr sz="900"/>
            </a:lvl5pPr>
            <a:lvl6pPr indent="-274320" lvl="5" marL="2743200" rtl="0" algn="l">
              <a:spcBef>
                <a:spcPts val="750"/>
              </a:spcBef>
              <a:spcAft>
                <a:spcPts val="0"/>
              </a:spcAft>
              <a:buSzPts val="720"/>
              <a:buChar char="►"/>
              <a:defRPr sz="900"/>
            </a:lvl6pPr>
            <a:lvl7pPr indent="-274320" lvl="6" marL="3200400" rtl="0" algn="l">
              <a:spcBef>
                <a:spcPts val="750"/>
              </a:spcBef>
              <a:spcAft>
                <a:spcPts val="0"/>
              </a:spcAft>
              <a:buSzPts val="720"/>
              <a:buChar char="►"/>
              <a:defRPr sz="900"/>
            </a:lvl7pPr>
            <a:lvl8pPr indent="-274320" lvl="7" marL="3657600" rtl="0" algn="l">
              <a:spcBef>
                <a:spcPts val="750"/>
              </a:spcBef>
              <a:spcAft>
                <a:spcPts val="0"/>
              </a:spcAft>
              <a:buSzPts val="720"/>
              <a:buChar char="►"/>
              <a:defRPr sz="900"/>
            </a:lvl8pPr>
            <a:lvl9pPr indent="-274320" lvl="8" marL="4114800" rtl="0" algn="l">
              <a:spcBef>
                <a:spcPts val="750"/>
              </a:spcBef>
              <a:spcAft>
                <a:spcPts val="0"/>
              </a:spcAft>
              <a:buSzPts val="720"/>
              <a:buChar char="►"/>
              <a:defRPr sz="900"/>
            </a:lvl9pPr>
          </a:lstStyle>
          <a:p/>
        </p:txBody>
      </p:sp>
      <p:sp>
        <p:nvSpPr>
          <p:cNvPr id="42" name="Google Shape;42;p6"/>
          <p:cNvSpPr txBox="1"/>
          <p:nvPr>
            <p:ph idx="2" type="body"/>
          </p:nvPr>
        </p:nvSpPr>
        <p:spPr>
          <a:xfrm>
            <a:off x="4240870" y="1542069"/>
            <a:ext cx="3297300" cy="3150300"/>
          </a:xfrm>
          <a:prstGeom prst="rect">
            <a:avLst/>
          </a:prstGeom>
          <a:noFill/>
          <a:ln>
            <a:noFill/>
          </a:ln>
        </p:spPr>
        <p:txBody>
          <a:bodyPr anchorCtr="0" anchor="t" bIns="45700" lIns="91425" spcFirstLastPara="1" rIns="91425" wrap="square" tIns="45700">
            <a:normAutofit/>
          </a:bodyPr>
          <a:lstStyle>
            <a:lvl1pPr indent="-297180" lvl="0" marL="457200" rtl="0" algn="l">
              <a:spcBef>
                <a:spcPts val="750"/>
              </a:spcBef>
              <a:spcAft>
                <a:spcPts val="0"/>
              </a:spcAft>
              <a:buSzPts val="1080"/>
              <a:buChar char="►"/>
              <a:defRPr sz="1350"/>
            </a:lvl1pPr>
            <a:lvl2pPr indent="-289560" lvl="1" marL="914400" rtl="0" algn="l">
              <a:spcBef>
                <a:spcPts val="750"/>
              </a:spcBef>
              <a:spcAft>
                <a:spcPts val="0"/>
              </a:spcAft>
              <a:buSzPts val="960"/>
              <a:buChar char="►"/>
              <a:defRPr sz="1200"/>
            </a:lvl2pPr>
            <a:lvl3pPr indent="-281939" lvl="2" marL="1371600" rtl="0" algn="l">
              <a:spcBef>
                <a:spcPts val="750"/>
              </a:spcBef>
              <a:spcAft>
                <a:spcPts val="0"/>
              </a:spcAft>
              <a:buSzPts val="840"/>
              <a:buChar char="►"/>
              <a:defRPr sz="1050"/>
            </a:lvl3pPr>
            <a:lvl4pPr indent="-274319" lvl="3" marL="1828800" rtl="0" algn="l">
              <a:spcBef>
                <a:spcPts val="750"/>
              </a:spcBef>
              <a:spcAft>
                <a:spcPts val="0"/>
              </a:spcAft>
              <a:buSzPts val="720"/>
              <a:buChar char="►"/>
              <a:defRPr sz="900"/>
            </a:lvl4pPr>
            <a:lvl5pPr indent="-274320" lvl="4" marL="2286000" rtl="0" algn="l">
              <a:spcBef>
                <a:spcPts val="750"/>
              </a:spcBef>
              <a:spcAft>
                <a:spcPts val="0"/>
              </a:spcAft>
              <a:buSzPts val="720"/>
              <a:buChar char="►"/>
              <a:defRPr sz="900"/>
            </a:lvl5pPr>
            <a:lvl6pPr indent="-274320" lvl="5" marL="2743200" rtl="0" algn="l">
              <a:spcBef>
                <a:spcPts val="750"/>
              </a:spcBef>
              <a:spcAft>
                <a:spcPts val="0"/>
              </a:spcAft>
              <a:buSzPts val="720"/>
              <a:buChar char="►"/>
              <a:defRPr sz="900"/>
            </a:lvl6pPr>
            <a:lvl7pPr indent="-274320" lvl="6" marL="3200400" rtl="0" algn="l">
              <a:spcBef>
                <a:spcPts val="750"/>
              </a:spcBef>
              <a:spcAft>
                <a:spcPts val="0"/>
              </a:spcAft>
              <a:buSzPts val="720"/>
              <a:buChar char="►"/>
              <a:defRPr sz="900"/>
            </a:lvl7pPr>
            <a:lvl8pPr indent="-274320" lvl="7" marL="3657600" rtl="0" algn="l">
              <a:spcBef>
                <a:spcPts val="750"/>
              </a:spcBef>
              <a:spcAft>
                <a:spcPts val="0"/>
              </a:spcAft>
              <a:buSzPts val="720"/>
              <a:buChar char="►"/>
              <a:defRPr sz="900"/>
            </a:lvl8pPr>
            <a:lvl9pPr indent="-274320" lvl="8" marL="4114800" rtl="0" algn="l">
              <a:spcBef>
                <a:spcPts val="750"/>
              </a:spcBef>
              <a:spcAft>
                <a:spcPts val="0"/>
              </a:spcAft>
              <a:buSzPts val="720"/>
              <a:buChar char="►"/>
              <a:defRPr sz="900"/>
            </a:lvl9pPr>
          </a:lstStyle>
          <a:p/>
        </p:txBody>
      </p:sp>
      <p:sp>
        <p:nvSpPr>
          <p:cNvPr id="43" name="Google Shape;43;p6"/>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6"/>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6"/>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7"/>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3150"/>
              <a:buFont typeface="Century Gothic"/>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7"/>
          <p:cNvSpPr txBox="1"/>
          <p:nvPr>
            <p:ph idx="1" type="body"/>
          </p:nvPr>
        </p:nvSpPr>
        <p:spPr>
          <a:xfrm>
            <a:off x="827485" y="1428750"/>
            <a:ext cx="32973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solidFill>
                  <a:srgbClr val="86D1D8"/>
                </a:solidFill>
              </a:defRPr>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49" name="Google Shape;49;p7"/>
          <p:cNvSpPr txBox="1"/>
          <p:nvPr>
            <p:ph idx="2" type="body"/>
          </p:nvPr>
        </p:nvSpPr>
        <p:spPr>
          <a:xfrm>
            <a:off x="827485" y="1885950"/>
            <a:ext cx="3297300" cy="2806200"/>
          </a:xfrm>
          <a:prstGeom prst="rect">
            <a:avLst/>
          </a:prstGeom>
          <a:noFill/>
          <a:ln>
            <a:noFill/>
          </a:ln>
        </p:spPr>
        <p:txBody>
          <a:bodyPr anchorCtr="0" anchor="t" bIns="45700" lIns="91425" spcFirstLastPara="1" rIns="91425" wrap="square" tIns="45700">
            <a:normAutofit/>
          </a:bodyPr>
          <a:lstStyle>
            <a:lvl1pPr indent="-297180" lvl="0" marL="457200" rtl="0" algn="l">
              <a:spcBef>
                <a:spcPts val="750"/>
              </a:spcBef>
              <a:spcAft>
                <a:spcPts val="0"/>
              </a:spcAft>
              <a:buSzPts val="1080"/>
              <a:buChar char="►"/>
              <a:defRPr sz="1350"/>
            </a:lvl1pPr>
            <a:lvl2pPr indent="-289560" lvl="1" marL="914400" rtl="0" algn="l">
              <a:spcBef>
                <a:spcPts val="750"/>
              </a:spcBef>
              <a:spcAft>
                <a:spcPts val="0"/>
              </a:spcAft>
              <a:buSzPts val="960"/>
              <a:buChar char="►"/>
              <a:defRPr sz="1200"/>
            </a:lvl2pPr>
            <a:lvl3pPr indent="-281939" lvl="2" marL="1371600" rtl="0" algn="l">
              <a:spcBef>
                <a:spcPts val="750"/>
              </a:spcBef>
              <a:spcAft>
                <a:spcPts val="0"/>
              </a:spcAft>
              <a:buSzPts val="840"/>
              <a:buChar char="►"/>
              <a:defRPr sz="1050"/>
            </a:lvl3pPr>
            <a:lvl4pPr indent="-274319" lvl="3" marL="1828800" rtl="0" algn="l">
              <a:spcBef>
                <a:spcPts val="750"/>
              </a:spcBef>
              <a:spcAft>
                <a:spcPts val="0"/>
              </a:spcAft>
              <a:buSzPts val="720"/>
              <a:buChar char="►"/>
              <a:defRPr sz="900"/>
            </a:lvl4pPr>
            <a:lvl5pPr indent="-274320" lvl="4" marL="2286000" rtl="0" algn="l">
              <a:spcBef>
                <a:spcPts val="750"/>
              </a:spcBef>
              <a:spcAft>
                <a:spcPts val="0"/>
              </a:spcAft>
              <a:buSzPts val="720"/>
              <a:buChar char="►"/>
              <a:defRPr sz="900"/>
            </a:lvl5pPr>
            <a:lvl6pPr indent="-274320" lvl="5" marL="2743200" rtl="0" algn="l">
              <a:spcBef>
                <a:spcPts val="750"/>
              </a:spcBef>
              <a:spcAft>
                <a:spcPts val="0"/>
              </a:spcAft>
              <a:buSzPts val="720"/>
              <a:buChar char="►"/>
              <a:defRPr sz="900"/>
            </a:lvl6pPr>
            <a:lvl7pPr indent="-274320" lvl="6" marL="3200400" rtl="0" algn="l">
              <a:spcBef>
                <a:spcPts val="750"/>
              </a:spcBef>
              <a:spcAft>
                <a:spcPts val="0"/>
              </a:spcAft>
              <a:buSzPts val="720"/>
              <a:buChar char="►"/>
              <a:defRPr sz="900"/>
            </a:lvl7pPr>
            <a:lvl8pPr indent="-274320" lvl="7" marL="3657600" rtl="0" algn="l">
              <a:spcBef>
                <a:spcPts val="750"/>
              </a:spcBef>
              <a:spcAft>
                <a:spcPts val="0"/>
              </a:spcAft>
              <a:buSzPts val="720"/>
              <a:buChar char="►"/>
              <a:defRPr sz="900"/>
            </a:lvl8pPr>
            <a:lvl9pPr indent="-274320" lvl="8" marL="4114800" rtl="0" algn="l">
              <a:spcBef>
                <a:spcPts val="750"/>
              </a:spcBef>
              <a:spcAft>
                <a:spcPts val="0"/>
              </a:spcAft>
              <a:buSzPts val="720"/>
              <a:buChar char="►"/>
              <a:defRPr sz="900"/>
            </a:lvl9pPr>
          </a:lstStyle>
          <a:p/>
        </p:txBody>
      </p:sp>
      <p:sp>
        <p:nvSpPr>
          <p:cNvPr id="50" name="Google Shape;50;p7"/>
          <p:cNvSpPr txBox="1"/>
          <p:nvPr>
            <p:ph idx="3" type="body"/>
          </p:nvPr>
        </p:nvSpPr>
        <p:spPr>
          <a:xfrm>
            <a:off x="4240872" y="1428750"/>
            <a:ext cx="32973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solidFill>
                  <a:srgbClr val="86D1D8"/>
                </a:solidFill>
              </a:defRPr>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51" name="Google Shape;51;p7"/>
          <p:cNvSpPr txBox="1"/>
          <p:nvPr>
            <p:ph idx="4" type="body"/>
          </p:nvPr>
        </p:nvSpPr>
        <p:spPr>
          <a:xfrm>
            <a:off x="4240872" y="1885950"/>
            <a:ext cx="3297300" cy="2806200"/>
          </a:xfrm>
          <a:prstGeom prst="rect">
            <a:avLst/>
          </a:prstGeom>
          <a:noFill/>
          <a:ln>
            <a:noFill/>
          </a:ln>
        </p:spPr>
        <p:txBody>
          <a:bodyPr anchorCtr="0" anchor="t" bIns="45700" lIns="91425" spcFirstLastPara="1" rIns="91425" wrap="square" tIns="45700">
            <a:normAutofit/>
          </a:bodyPr>
          <a:lstStyle>
            <a:lvl1pPr indent="-297180" lvl="0" marL="457200" rtl="0" algn="l">
              <a:spcBef>
                <a:spcPts val="750"/>
              </a:spcBef>
              <a:spcAft>
                <a:spcPts val="0"/>
              </a:spcAft>
              <a:buSzPts val="1080"/>
              <a:buChar char="►"/>
              <a:defRPr sz="1350"/>
            </a:lvl1pPr>
            <a:lvl2pPr indent="-289560" lvl="1" marL="914400" rtl="0" algn="l">
              <a:spcBef>
                <a:spcPts val="750"/>
              </a:spcBef>
              <a:spcAft>
                <a:spcPts val="0"/>
              </a:spcAft>
              <a:buSzPts val="960"/>
              <a:buChar char="►"/>
              <a:defRPr sz="1200"/>
            </a:lvl2pPr>
            <a:lvl3pPr indent="-281939" lvl="2" marL="1371600" rtl="0" algn="l">
              <a:spcBef>
                <a:spcPts val="750"/>
              </a:spcBef>
              <a:spcAft>
                <a:spcPts val="0"/>
              </a:spcAft>
              <a:buSzPts val="840"/>
              <a:buChar char="►"/>
              <a:defRPr sz="1050"/>
            </a:lvl3pPr>
            <a:lvl4pPr indent="-274319" lvl="3" marL="1828800" rtl="0" algn="l">
              <a:spcBef>
                <a:spcPts val="750"/>
              </a:spcBef>
              <a:spcAft>
                <a:spcPts val="0"/>
              </a:spcAft>
              <a:buSzPts val="720"/>
              <a:buChar char="►"/>
              <a:defRPr sz="900"/>
            </a:lvl4pPr>
            <a:lvl5pPr indent="-274320" lvl="4" marL="2286000" rtl="0" algn="l">
              <a:spcBef>
                <a:spcPts val="750"/>
              </a:spcBef>
              <a:spcAft>
                <a:spcPts val="0"/>
              </a:spcAft>
              <a:buSzPts val="720"/>
              <a:buChar char="►"/>
              <a:defRPr sz="900"/>
            </a:lvl5pPr>
            <a:lvl6pPr indent="-274320" lvl="5" marL="2743200" rtl="0" algn="l">
              <a:spcBef>
                <a:spcPts val="750"/>
              </a:spcBef>
              <a:spcAft>
                <a:spcPts val="0"/>
              </a:spcAft>
              <a:buSzPts val="720"/>
              <a:buChar char="►"/>
              <a:defRPr sz="900"/>
            </a:lvl6pPr>
            <a:lvl7pPr indent="-274320" lvl="6" marL="3200400" rtl="0" algn="l">
              <a:spcBef>
                <a:spcPts val="750"/>
              </a:spcBef>
              <a:spcAft>
                <a:spcPts val="0"/>
              </a:spcAft>
              <a:buSzPts val="720"/>
              <a:buChar char="►"/>
              <a:defRPr sz="900"/>
            </a:lvl7pPr>
            <a:lvl8pPr indent="-274320" lvl="7" marL="3657600" rtl="0" algn="l">
              <a:spcBef>
                <a:spcPts val="750"/>
              </a:spcBef>
              <a:spcAft>
                <a:spcPts val="0"/>
              </a:spcAft>
              <a:buSzPts val="720"/>
              <a:buChar char="►"/>
              <a:defRPr sz="900"/>
            </a:lvl8pPr>
            <a:lvl9pPr indent="-274320" lvl="8" marL="4114800" rtl="0" algn="l">
              <a:spcBef>
                <a:spcPts val="750"/>
              </a:spcBef>
              <a:spcAft>
                <a:spcPts val="0"/>
              </a:spcAft>
              <a:buSzPts val="720"/>
              <a:buChar char="►"/>
              <a:defRPr sz="900"/>
            </a:lvl9pPr>
          </a:lstStyle>
          <a:p/>
        </p:txBody>
      </p:sp>
      <p:sp>
        <p:nvSpPr>
          <p:cNvPr id="52" name="Google Shape;52;p7"/>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7"/>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7"/>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8"/>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8"/>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8"/>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8"/>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9"/>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9"/>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9"/>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866215" y="1085850"/>
            <a:ext cx="2550900" cy="1086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1800"/>
              <a:buFont typeface="Century Gothic"/>
              <a:buNone/>
              <a:defRPr b="0" sz="1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0"/>
          <p:cNvSpPr txBox="1"/>
          <p:nvPr>
            <p:ph idx="1" type="body"/>
          </p:nvPr>
        </p:nvSpPr>
        <p:spPr>
          <a:xfrm>
            <a:off x="3588462" y="1085850"/>
            <a:ext cx="3897000" cy="3429000"/>
          </a:xfrm>
          <a:prstGeom prst="rect">
            <a:avLst/>
          </a:prstGeom>
          <a:noFill/>
          <a:ln>
            <a:noFill/>
          </a:ln>
        </p:spPr>
        <p:txBody>
          <a:bodyPr anchorCtr="0" anchor="ctr" bIns="45700" lIns="91425" spcFirstLastPara="1" rIns="91425" wrap="square" tIns="45700">
            <a:normAutofit/>
          </a:bodyPr>
          <a:lstStyle>
            <a:lvl1pPr indent="-304800" lvl="0" marL="457200" rtl="0" algn="l">
              <a:spcBef>
                <a:spcPts val="750"/>
              </a:spcBef>
              <a:spcAft>
                <a:spcPts val="0"/>
              </a:spcAft>
              <a:buSzPts val="1200"/>
              <a:buChar char="►"/>
              <a:defRPr sz="1500"/>
            </a:lvl1pPr>
            <a:lvl2pPr indent="-297180" lvl="1" marL="914400" rtl="0" algn="l">
              <a:spcBef>
                <a:spcPts val="750"/>
              </a:spcBef>
              <a:spcAft>
                <a:spcPts val="0"/>
              </a:spcAft>
              <a:buSzPts val="1080"/>
              <a:buChar char="►"/>
              <a:defRPr sz="1350"/>
            </a:lvl2pPr>
            <a:lvl3pPr indent="-289560" lvl="2" marL="1371600" rtl="0" algn="l">
              <a:spcBef>
                <a:spcPts val="750"/>
              </a:spcBef>
              <a:spcAft>
                <a:spcPts val="0"/>
              </a:spcAft>
              <a:buSzPts val="960"/>
              <a:buChar char="►"/>
              <a:defRPr sz="1200"/>
            </a:lvl3pPr>
            <a:lvl4pPr indent="-281939" lvl="3" marL="1828800" rtl="0" algn="l">
              <a:spcBef>
                <a:spcPts val="750"/>
              </a:spcBef>
              <a:spcAft>
                <a:spcPts val="0"/>
              </a:spcAft>
              <a:buSzPts val="840"/>
              <a:buChar char="►"/>
              <a:defRPr sz="1050"/>
            </a:lvl4pPr>
            <a:lvl5pPr indent="-281939" lvl="4" marL="2286000" rtl="0" algn="l">
              <a:spcBef>
                <a:spcPts val="750"/>
              </a:spcBef>
              <a:spcAft>
                <a:spcPts val="0"/>
              </a:spcAft>
              <a:buSzPts val="840"/>
              <a:buChar char="►"/>
              <a:defRPr sz="1050"/>
            </a:lvl5pPr>
            <a:lvl6pPr indent="-281939" lvl="5" marL="2743200" rtl="0" algn="l">
              <a:spcBef>
                <a:spcPts val="750"/>
              </a:spcBef>
              <a:spcAft>
                <a:spcPts val="0"/>
              </a:spcAft>
              <a:buSzPts val="840"/>
              <a:buChar char="►"/>
              <a:defRPr sz="1050"/>
            </a:lvl6pPr>
            <a:lvl7pPr indent="-281939" lvl="6" marL="3200400" rtl="0" algn="l">
              <a:spcBef>
                <a:spcPts val="750"/>
              </a:spcBef>
              <a:spcAft>
                <a:spcPts val="0"/>
              </a:spcAft>
              <a:buSzPts val="840"/>
              <a:buChar char="►"/>
              <a:defRPr sz="1050"/>
            </a:lvl7pPr>
            <a:lvl8pPr indent="-281940" lvl="7" marL="3657600" rtl="0" algn="l">
              <a:spcBef>
                <a:spcPts val="750"/>
              </a:spcBef>
              <a:spcAft>
                <a:spcPts val="0"/>
              </a:spcAft>
              <a:buSzPts val="840"/>
              <a:buChar char="►"/>
              <a:defRPr sz="1050"/>
            </a:lvl8pPr>
            <a:lvl9pPr indent="-281940" lvl="8" marL="4114800" rtl="0" algn="l">
              <a:spcBef>
                <a:spcPts val="750"/>
              </a:spcBef>
              <a:spcAft>
                <a:spcPts val="0"/>
              </a:spcAft>
              <a:buSzPts val="840"/>
              <a:buChar char="►"/>
              <a:defRPr sz="1050"/>
            </a:lvl9pPr>
          </a:lstStyle>
          <a:p/>
        </p:txBody>
      </p:sp>
      <p:sp>
        <p:nvSpPr>
          <p:cNvPr id="67" name="Google Shape;67;p10"/>
          <p:cNvSpPr txBox="1"/>
          <p:nvPr>
            <p:ph idx="2" type="body"/>
          </p:nvPr>
        </p:nvSpPr>
        <p:spPr>
          <a:xfrm>
            <a:off x="866215" y="2346961"/>
            <a:ext cx="2550900" cy="21717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sz="105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68" name="Google Shape;68;p10"/>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0"/>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0"/>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rtl="0" algn="r">
              <a:spcBef>
                <a:spcPts val="0"/>
              </a:spcBef>
              <a:spcAft>
                <a:spcPts val="0"/>
              </a:spcAft>
              <a:buClr>
                <a:schemeClr val="lt1"/>
              </a:buClr>
              <a:buSzPts val="2100"/>
              <a:buFont typeface="Century Gothic"/>
              <a:buNone/>
              <a:defRPr/>
            </a:lvl1pPr>
            <a:lvl2pPr indent="0" lvl="1" marL="0" rtl="0" algn="r">
              <a:spcBef>
                <a:spcPts val="0"/>
              </a:spcBef>
              <a:spcAft>
                <a:spcPts val="0"/>
              </a:spcAft>
              <a:buClr>
                <a:schemeClr val="lt1"/>
              </a:buClr>
              <a:buSzPts val="2100"/>
              <a:buFont typeface="Century Gothic"/>
              <a:buNone/>
              <a:defRPr/>
            </a:lvl2pPr>
            <a:lvl3pPr indent="0" lvl="2" marL="0" rtl="0" algn="r">
              <a:spcBef>
                <a:spcPts val="0"/>
              </a:spcBef>
              <a:spcAft>
                <a:spcPts val="0"/>
              </a:spcAft>
              <a:buClr>
                <a:schemeClr val="lt1"/>
              </a:buClr>
              <a:buSzPts val="2100"/>
              <a:buFont typeface="Century Gothic"/>
              <a:buNone/>
              <a:defRPr/>
            </a:lvl3pPr>
            <a:lvl4pPr indent="0" lvl="3" marL="0" rtl="0" algn="r">
              <a:spcBef>
                <a:spcPts val="0"/>
              </a:spcBef>
              <a:spcAft>
                <a:spcPts val="0"/>
              </a:spcAft>
              <a:buClr>
                <a:schemeClr val="lt1"/>
              </a:buClr>
              <a:buSzPts val="2100"/>
              <a:buFont typeface="Century Gothic"/>
              <a:buNone/>
              <a:defRPr/>
            </a:lvl4pPr>
            <a:lvl5pPr indent="0" lvl="4" marL="0" rtl="0" algn="r">
              <a:spcBef>
                <a:spcPts val="0"/>
              </a:spcBef>
              <a:spcAft>
                <a:spcPts val="0"/>
              </a:spcAft>
              <a:buClr>
                <a:schemeClr val="lt1"/>
              </a:buClr>
              <a:buSzPts val="2100"/>
              <a:buFont typeface="Century Gothic"/>
              <a:buNone/>
              <a:defRPr/>
            </a:lvl5pPr>
            <a:lvl6pPr indent="0" lvl="5" marL="0" rtl="0" algn="r">
              <a:spcBef>
                <a:spcPts val="0"/>
              </a:spcBef>
              <a:spcAft>
                <a:spcPts val="0"/>
              </a:spcAft>
              <a:buClr>
                <a:schemeClr val="lt1"/>
              </a:buClr>
              <a:buSzPts val="2100"/>
              <a:buFont typeface="Century Gothic"/>
              <a:buNone/>
              <a:defRPr/>
            </a:lvl6pPr>
            <a:lvl7pPr indent="0" lvl="6" marL="0" rtl="0" algn="r">
              <a:spcBef>
                <a:spcPts val="0"/>
              </a:spcBef>
              <a:spcAft>
                <a:spcPts val="0"/>
              </a:spcAft>
              <a:buClr>
                <a:schemeClr val="lt1"/>
              </a:buClr>
              <a:buSzPts val="2100"/>
              <a:buFont typeface="Century Gothic"/>
              <a:buNone/>
              <a:defRPr/>
            </a:lvl7pPr>
            <a:lvl8pPr indent="0" lvl="7" marL="0" rtl="0" algn="r">
              <a:spcBef>
                <a:spcPts val="0"/>
              </a:spcBef>
              <a:spcAft>
                <a:spcPts val="0"/>
              </a:spcAft>
              <a:buClr>
                <a:schemeClr val="lt1"/>
              </a:buClr>
              <a:buSzPts val="2100"/>
              <a:buFont typeface="Century Gothic"/>
              <a:buNone/>
              <a:defRPr/>
            </a:lvl8pPr>
            <a:lvl9pPr indent="0" lvl="8" marL="0" rt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24" Type="http://schemas.openxmlformats.org/officeDocument/2006/relationships/theme" Target="../theme/theme1.xml"/><Relationship Id="rId12" Type="http://schemas.openxmlformats.org/officeDocument/2006/relationships/slideLayout" Target="../slideLayouts/slideLayout7.xml"/><Relationship Id="rId23" Type="http://schemas.openxmlformats.org/officeDocument/2006/relationships/slideLayout" Target="../slideLayouts/slideLayout18.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2.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slideLayout" Target="../slideLayouts/slideLayout19.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4" r="0" t="0"/>
          <a:stretch/>
        </p:blipFill>
        <p:spPr>
          <a:xfrm>
            <a:off x="0" y="2002264"/>
            <a:ext cx="3027758" cy="3141235"/>
          </a:xfrm>
          <a:prstGeom prst="rect">
            <a:avLst/>
          </a:prstGeom>
          <a:noFill/>
          <a:ln>
            <a:noFill/>
          </a:ln>
        </p:spPr>
      </p:pic>
      <p:pic>
        <p:nvPicPr>
          <p:cNvPr id="7" name="Google Shape;7;p1"/>
          <p:cNvPicPr preferRelativeResize="0"/>
          <p:nvPr/>
        </p:nvPicPr>
        <p:blipFill rotWithShape="1">
          <a:blip r:embed="rId3">
            <a:alphaModFix/>
          </a:blip>
          <a:srcRect b="0" l="35641" r="0" t="0"/>
          <a:stretch/>
        </p:blipFill>
        <p:spPr>
          <a:xfrm>
            <a:off x="0" y="2169261"/>
            <a:ext cx="1141809" cy="1774090"/>
          </a:xfrm>
          <a:prstGeom prst="rect">
            <a:avLst/>
          </a:prstGeom>
          <a:noFill/>
          <a:ln>
            <a:noFill/>
          </a:ln>
        </p:spPr>
      </p:pic>
      <p:sp>
        <p:nvSpPr>
          <p:cNvPr id="8" name="Google Shape;8;p1"/>
          <p:cNvSpPr/>
          <p:nvPr/>
        </p:nvSpPr>
        <p:spPr>
          <a:xfrm>
            <a:off x="6456759" y="1257300"/>
            <a:ext cx="2114700" cy="21147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5"/>
          <a:stretch/>
        </p:blipFill>
        <p:spPr>
          <a:xfrm>
            <a:off x="5999560" y="1"/>
            <a:ext cx="1202540" cy="856055"/>
          </a:xfrm>
          <a:prstGeom prst="rect">
            <a:avLst/>
          </a:prstGeom>
          <a:noFill/>
          <a:ln>
            <a:noFill/>
          </a:ln>
        </p:spPr>
      </p:pic>
      <p:pic>
        <p:nvPicPr>
          <p:cNvPr id="10" name="Google Shape;10;p1"/>
          <p:cNvPicPr preferRelativeResize="0"/>
          <p:nvPr/>
        </p:nvPicPr>
        <p:blipFill rotWithShape="1">
          <a:blip r:embed="rId5">
            <a:alphaModFix/>
          </a:blip>
          <a:srcRect b="23318" l="0" r="0" t="0"/>
          <a:stretch/>
        </p:blipFill>
        <p:spPr>
          <a:xfrm>
            <a:off x="6454408" y="4572000"/>
            <a:ext cx="745301" cy="571500"/>
          </a:xfrm>
          <a:prstGeom prst="rect">
            <a:avLst/>
          </a:prstGeom>
          <a:noFill/>
          <a:ln>
            <a:noFill/>
          </a:ln>
        </p:spPr>
      </p:pic>
      <p:sp>
        <p:nvSpPr>
          <p:cNvPr id="11" name="Google Shape;11;p1"/>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827484" y="1539689"/>
            <a:ext cx="6709800" cy="3146700"/>
          </a:xfrm>
          <a:prstGeom prst="rect">
            <a:avLst/>
          </a:prstGeom>
          <a:noFill/>
          <a:ln>
            <a:noFill/>
          </a:ln>
        </p:spPr>
        <p:txBody>
          <a:bodyPr anchorCtr="0" anchor="t" bIns="45700" lIns="91425" spcFirstLastPara="1" rIns="91425" wrap="square" tIns="45700">
            <a:normAutofit/>
          </a:bodyPr>
          <a:lstStyle>
            <a:lvl1pPr indent="-304800" lvl="0" marL="457200" marR="0" rtl="0" algn="l">
              <a:spcBef>
                <a:spcPts val="75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7180" lvl="1" marL="9144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2pPr>
            <a:lvl3pPr indent="-289560" lvl="2" marL="13716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81939" lvl="3" marL="1828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4pPr>
            <a:lvl5pPr indent="-281939" lvl="4" marL="22860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5pPr>
            <a:lvl6pPr indent="-281939" lvl="5" marL="27432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6pPr>
            <a:lvl7pPr indent="-281939" lvl="6" marL="32004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7pPr>
            <a:lvl8pPr indent="-281940" lvl="7" marL="3657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8pPr>
            <a:lvl9pPr indent="-281940" lvl="8" marL="4114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7" name="Shape 147"/>
        <p:cNvGrpSpPr/>
        <p:nvPr/>
      </p:nvGrpSpPr>
      <p:grpSpPr>
        <a:xfrm>
          <a:off x="0" y="0"/>
          <a:ext cx="0" cy="0"/>
          <a:chOff x="0" y="0"/>
          <a:chExt cx="0" cy="0"/>
        </a:xfrm>
      </p:grpSpPr>
      <p:pic>
        <p:nvPicPr>
          <p:cNvPr id="148" name="Google Shape;148;p20"/>
          <p:cNvPicPr preferRelativeResize="0"/>
          <p:nvPr/>
        </p:nvPicPr>
        <p:blipFill rotWithShape="1">
          <a:blip r:embed="rId2">
            <a:alphaModFix/>
          </a:blip>
          <a:srcRect b="0" l="3614" r="0" t="0"/>
          <a:stretch/>
        </p:blipFill>
        <p:spPr>
          <a:xfrm>
            <a:off x="0" y="2002264"/>
            <a:ext cx="3027758" cy="3141235"/>
          </a:xfrm>
          <a:prstGeom prst="rect">
            <a:avLst/>
          </a:prstGeom>
          <a:noFill/>
          <a:ln>
            <a:noFill/>
          </a:ln>
        </p:spPr>
      </p:pic>
      <p:pic>
        <p:nvPicPr>
          <p:cNvPr id="149" name="Google Shape;149;p20"/>
          <p:cNvPicPr preferRelativeResize="0"/>
          <p:nvPr/>
        </p:nvPicPr>
        <p:blipFill rotWithShape="1">
          <a:blip r:embed="rId3">
            <a:alphaModFix/>
          </a:blip>
          <a:srcRect b="0" l="35641" r="0" t="0"/>
          <a:stretch/>
        </p:blipFill>
        <p:spPr>
          <a:xfrm>
            <a:off x="0" y="2169261"/>
            <a:ext cx="1141809" cy="1774090"/>
          </a:xfrm>
          <a:prstGeom prst="rect">
            <a:avLst/>
          </a:prstGeom>
          <a:noFill/>
          <a:ln>
            <a:noFill/>
          </a:ln>
        </p:spPr>
      </p:pic>
      <p:sp>
        <p:nvSpPr>
          <p:cNvPr id="150" name="Google Shape;150;p20"/>
          <p:cNvSpPr/>
          <p:nvPr/>
        </p:nvSpPr>
        <p:spPr>
          <a:xfrm>
            <a:off x="6456759" y="1257300"/>
            <a:ext cx="2114700" cy="21147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0"/>
          <p:cNvPicPr preferRelativeResize="0"/>
          <p:nvPr/>
        </p:nvPicPr>
        <p:blipFill rotWithShape="1">
          <a:blip r:embed="rId4">
            <a:alphaModFix/>
          </a:blip>
          <a:srcRect b="0" l="0" r="0" t="28815"/>
          <a:stretch/>
        </p:blipFill>
        <p:spPr>
          <a:xfrm>
            <a:off x="5999560" y="1"/>
            <a:ext cx="1202540" cy="856055"/>
          </a:xfrm>
          <a:prstGeom prst="rect">
            <a:avLst/>
          </a:prstGeom>
          <a:noFill/>
          <a:ln>
            <a:noFill/>
          </a:ln>
        </p:spPr>
      </p:pic>
      <p:pic>
        <p:nvPicPr>
          <p:cNvPr id="152" name="Google Shape;152;p20"/>
          <p:cNvPicPr preferRelativeResize="0"/>
          <p:nvPr/>
        </p:nvPicPr>
        <p:blipFill rotWithShape="1">
          <a:blip r:embed="rId5">
            <a:alphaModFix/>
          </a:blip>
          <a:srcRect b="23318" l="0" r="0" t="0"/>
          <a:stretch/>
        </p:blipFill>
        <p:spPr>
          <a:xfrm>
            <a:off x="6454408" y="4572000"/>
            <a:ext cx="745301" cy="571500"/>
          </a:xfrm>
          <a:prstGeom prst="rect">
            <a:avLst/>
          </a:prstGeom>
          <a:noFill/>
          <a:ln>
            <a:noFill/>
          </a:ln>
        </p:spPr>
      </p:pic>
      <p:sp>
        <p:nvSpPr>
          <p:cNvPr id="153" name="Google Shape;153;p20"/>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3150"/>
              <a:buFont typeface="Century Gothic"/>
              <a:buNone/>
              <a:defRPr b="0" i="0" sz="315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5" name="Google Shape;155;p20"/>
          <p:cNvSpPr txBox="1"/>
          <p:nvPr>
            <p:ph idx="1" type="body"/>
          </p:nvPr>
        </p:nvSpPr>
        <p:spPr>
          <a:xfrm>
            <a:off x="827484" y="1539689"/>
            <a:ext cx="6709800" cy="3146700"/>
          </a:xfrm>
          <a:prstGeom prst="rect">
            <a:avLst/>
          </a:prstGeom>
          <a:noFill/>
          <a:ln>
            <a:noFill/>
          </a:ln>
        </p:spPr>
        <p:txBody>
          <a:bodyPr anchorCtr="0" anchor="t" bIns="45700" lIns="91425" spcFirstLastPara="1" rIns="91425" wrap="square" tIns="45700">
            <a:normAutofit/>
          </a:bodyPr>
          <a:lstStyle>
            <a:lvl1pPr indent="-304800" lvl="0" marL="457200" marR="0" rtl="0" algn="l">
              <a:spcBef>
                <a:spcPts val="750"/>
              </a:spcBef>
              <a:spcAft>
                <a:spcPts val="0"/>
              </a:spcAft>
              <a:buClr>
                <a:srgbClr val="F7F7F7"/>
              </a:buClr>
              <a:buSzPts val="1200"/>
              <a:buFont typeface="Noto Sans Symbols"/>
              <a:buChar char="►"/>
              <a:defRPr b="0" i="0" sz="1500" u="none" cap="none" strike="noStrike">
                <a:solidFill>
                  <a:schemeClr val="dk1"/>
                </a:solidFill>
                <a:latin typeface="Century Gothic"/>
                <a:ea typeface="Century Gothic"/>
                <a:cs typeface="Century Gothic"/>
                <a:sym typeface="Century Gothic"/>
              </a:defRPr>
            </a:lvl1pPr>
            <a:lvl2pPr indent="-297180" lvl="1" marL="914400" marR="0" rtl="0" algn="l">
              <a:spcBef>
                <a:spcPts val="750"/>
              </a:spcBef>
              <a:spcAft>
                <a:spcPts val="0"/>
              </a:spcAft>
              <a:buClr>
                <a:srgbClr val="F7F7F7"/>
              </a:buClr>
              <a:buSzPts val="1080"/>
              <a:buFont typeface="Noto Sans Symbols"/>
              <a:buChar char="►"/>
              <a:defRPr b="0" i="0" sz="1350" u="none" cap="none" strike="noStrike">
                <a:solidFill>
                  <a:schemeClr val="dk1"/>
                </a:solidFill>
                <a:latin typeface="Century Gothic"/>
                <a:ea typeface="Century Gothic"/>
                <a:cs typeface="Century Gothic"/>
                <a:sym typeface="Century Gothic"/>
              </a:defRPr>
            </a:lvl2pPr>
            <a:lvl3pPr indent="-289560" lvl="2" marL="1371600" marR="0" rtl="0" algn="l">
              <a:spcBef>
                <a:spcPts val="750"/>
              </a:spcBef>
              <a:spcAft>
                <a:spcPts val="0"/>
              </a:spcAft>
              <a:buClr>
                <a:srgbClr val="F7F7F7"/>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3pPr>
            <a:lvl4pPr indent="-281939" lvl="3" marL="18288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4pPr>
            <a:lvl5pPr indent="-281939" lvl="4" marL="22860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5pPr>
            <a:lvl6pPr indent="-281939" lvl="5" marL="27432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6pPr>
            <a:lvl7pPr indent="-281939" lvl="6" marL="32004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7pPr>
            <a:lvl8pPr indent="-281940" lvl="7" marL="36576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8pPr>
            <a:lvl9pPr indent="-281940" lvl="8" marL="41148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9pPr>
          </a:lstStyle>
          <a:p/>
        </p:txBody>
      </p:sp>
      <p:sp>
        <p:nvSpPr>
          <p:cNvPr id="156" name="Google Shape;156;p20"/>
          <p:cNvSpPr txBox="1"/>
          <p:nvPr>
            <p:ph idx="10" type="dt"/>
          </p:nvPr>
        </p:nvSpPr>
        <p:spPr>
          <a:xfrm rot="5400000">
            <a:off x="7616804" y="1342951"/>
            <a:ext cx="742800" cy="22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825"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7" name="Google Shape;157;p20"/>
          <p:cNvSpPr txBox="1"/>
          <p:nvPr>
            <p:ph idx="11" type="ftr"/>
          </p:nvPr>
        </p:nvSpPr>
        <p:spPr>
          <a:xfrm rot="5400000">
            <a:off x="6713754" y="2418900"/>
            <a:ext cx="2894700" cy="2286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825"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8" name="Google Shape;158;p20"/>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1pPr>
            <a:lvl2pPr indent="0" lvl="1"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2pPr>
            <a:lvl3pPr indent="0" lvl="2"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3pPr>
            <a:lvl4pPr indent="0" lvl="3"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4pPr>
            <a:lvl5pPr indent="0" lvl="4"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5pPr>
            <a:lvl6pPr indent="0" lvl="5"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6pPr>
            <a:lvl7pPr indent="0" lvl="6"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7pPr>
            <a:lvl8pPr indent="0" lvl="7"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8pPr>
            <a:lvl9pPr indent="0" lvl="8" marL="0" marR="0" rtl="0" algn="r">
              <a:spcBef>
                <a:spcPts val="0"/>
              </a:spcBef>
              <a:spcAft>
                <a:spcPts val="0"/>
              </a:spcAft>
              <a:buClr>
                <a:srgbClr val="888888"/>
              </a:buClr>
              <a:buSzPts val="2100"/>
              <a:buFont typeface="Century Gothic"/>
              <a:buNone/>
              <a:defRPr b="0" i="0" sz="2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29.png"/><Relationship Id="rId7"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34.png"/><Relationship Id="rId6" Type="http://schemas.openxmlformats.org/officeDocument/2006/relationships/image" Target="../media/image18.png"/><Relationship Id="rId7" Type="http://schemas.openxmlformats.org/officeDocument/2006/relationships/image" Target="../media/image12.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pic>
        <p:nvPicPr>
          <p:cNvPr descr="Microphone against a white background" id="167" name="Google Shape;167;p22"/>
          <p:cNvPicPr preferRelativeResize="0"/>
          <p:nvPr/>
        </p:nvPicPr>
        <p:blipFill rotWithShape="1">
          <a:blip r:embed="rId4">
            <a:alphaModFix amt="25000"/>
          </a:blip>
          <a:srcRect b="0" l="0" r="0" t="15730"/>
          <a:stretch/>
        </p:blipFill>
        <p:spPr>
          <a:xfrm>
            <a:off x="20" y="10"/>
            <a:ext cx="9143980" cy="5143490"/>
          </a:xfrm>
          <a:prstGeom prst="rect">
            <a:avLst/>
          </a:prstGeom>
          <a:noFill/>
          <a:ln>
            <a:noFill/>
          </a:ln>
        </p:spPr>
      </p:pic>
      <p:sp>
        <p:nvSpPr>
          <p:cNvPr id="168" name="Google Shape;168;p22"/>
          <p:cNvSpPr txBox="1"/>
          <p:nvPr>
            <p:ph type="ctrTitle"/>
          </p:nvPr>
        </p:nvSpPr>
        <p:spPr>
          <a:xfrm>
            <a:off x="866216" y="1085850"/>
            <a:ext cx="6619200" cy="24972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lt2"/>
              </a:buClr>
              <a:buSzPts val="5000"/>
              <a:buFont typeface="Century Gothic"/>
              <a:buNone/>
            </a:pPr>
            <a:r>
              <a:rPr lang="en-US" sz="5000"/>
              <a:t>Speech Emotion Recognition in Audio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8"/>
                                        </p:tgtEl>
                                        <p:attrNameLst>
                                          <p:attrName>style.visibility</p:attrName>
                                        </p:attrNameLst>
                                      </p:cBhvr>
                                      <p:to>
                                        <p:strVal val="visible"/>
                                      </p:to>
                                    </p:set>
                                    <p:animEffect filter="fade" transition="in">
                                      <p:cBhvr>
                                        <p:cTn dur="7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pic>
        <p:nvPicPr>
          <p:cNvPr descr="Zigzag indicator line" id="234" name="Google Shape;234;p31"/>
          <p:cNvPicPr preferRelativeResize="0"/>
          <p:nvPr/>
        </p:nvPicPr>
        <p:blipFill rotWithShape="1">
          <a:blip r:embed="rId4">
            <a:alphaModFix amt="15000"/>
          </a:blip>
          <a:srcRect b="11878" l="0" r="0" t="3852"/>
          <a:stretch/>
        </p:blipFill>
        <p:spPr>
          <a:xfrm>
            <a:off x="20" y="10"/>
            <a:ext cx="9143980" cy="5143490"/>
          </a:xfrm>
          <a:prstGeom prst="rect">
            <a:avLst/>
          </a:prstGeom>
          <a:noFill/>
          <a:ln>
            <a:noFill/>
          </a:ln>
        </p:spPr>
      </p:pic>
      <p:sp>
        <p:nvSpPr>
          <p:cNvPr id="235" name="Google Shape;235;p31"/>
          <p:cNvSpPr txBox="1"/>
          <p:nvPr>
            <p:ph type="title"/>
          </p:nvPr>
        </p:nvSpPr>
        <p:spPr>
          <a:xfrm>
            <a:off x="484583" y="133815"/>
            <a:ext cx="7015812" cy="74586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50"/>
              <a:buFont typeface="Century Gothic"/>
              <a:buNone/>
            </a:pPr>
            <a:r>
              <a:rPr lang="en-US" sz="4200"/>
              <a:t>Feature Extraction</a:t>
            </a:r>
            <a:endParaRPr/>
          </a:p>
        </p:txBody>
      </p:sp>
      <p:sp>
        <p:nvSpPr>
          <p:cNvPr id="236" name="Google Shape;236;p31"/>
          <p:cNvSpPr txBox="1"/>
          <p:nvPr>
            <p:ph idx="1" type="body"/>
          </p:nvPr>
        </p:nvSpPr>
        <p:spPr>
          <a:xfrm>
            <a:off x="162045" y="334527"/>
            <a:ext cx="8819909" cy="4808963"/>
          </a:xfrm>
          <a:prstGeom prst="rect">
            <a:avLst/>
          </a:prstGeom>
          <a:noFill/>
          <a:ln>
            <a:noFill/>
          </a:ln>
        </p:spPr>
        <p:txBody>
          <a:bodyPr anchorCtr="0" anchor="ctr" bIns="45700" lIns="91425" spcFirstLastPara="1" rIns="91425" wrap="square" tIns="45700">
            <a:normAutofit/>
          </a:bodyPr>
          <a:lstStyle/>
          <a:p>
            <a:pPr indent="-300037" lvl="0" marL="457200" rtl="0" algn="l">
              <a:lnSpc>
                <a:spcPct val="90000"/>
              </a:lnSpc>
              <a:spcBef>
                <a:spcPts val="1000"/>
              </a:spcBef>
              <a:spcAft>
                <a:spcPts val="0"/>
              </a:spcAft>
              <a:buSzPts val="880"/>
              <a:buFont typeface="Noto Sans Symbols"/>
              <a:buChar char="►"/>
            </a:pPr>
            <a:r>
              <a:rPr lang="en-US" sz="1100"/>
              <a:t>Zero Crossing Rate: The rate of sign changes of the signal during the duration of a particular frame.</a:t>
            </a:r>
            <a:endParaRPr/>
          </a:p>
          <a:p>
            <a:pPr indent="-300037" lvl="0" marL="457200" rtl="0" algn="l">
              <a:lnSpc>
                <a:spcPct val="90000"/>
              </a:lnSpc>
              <a:spcBef>
                <a:spcPts val="1000"/>
              </a:spcBef>
              <a:spcAft>
                <a:spcPts val="0"/>
              </a:spcAft>
              <a:buSzPts val="880"/>
              <a:buFont typeface="Noto Sans Symbols"/>
              <a:buChar char="►"/>
            </a:pPr>
            <a:r>
              <a:rPr lang="en-US" sz="1100"/>
              <a:t>Energy: The sum of squares of the signal values, normalized by the respective frame length.</a:t>
            </a:r>
            <a:endParaRPr/>
          </a:p>
          <a:p>
            <a:pPr indent="-300037" lvl="0" marL="457200" rtl="0" algn="l">
              <a:lnSpc>
                <a:spcPct val="90000"/>
              </a:lnSpc>
              <a:spcBef>
                <a:spcPts val="1000"/>
              </a:spcBef>
              <a:spcAft>
                <a:spcPts val="0"/>
              </a:spcAft>
              <a:buSzPts val="880"/>
              <a:buFont typeface="Noto Sans Symbols"/>
              <a:buChar char="►"/>
            </a:pPr>
            <a:r>
              <a:rPr lang="en-US" sz="1100"/>
              <a:t>The entropy of Energy: The entropy of sub-frames normalized energies. It can be interpreted as a measure of abrupt changes.</a:t>
            </a:r>
            <a:endParaRPr/>
          </a:p>
          <a:p>
            <a:pPr indent="-300037" lvl="0" marL="457200" rtl="0" algn="l">
              <a:lnSpc>
                <a:spcPct val="90000"/>
              </a:lnSpc>
              <a:spcBef>
                <a:spcPts val="1000"/>
              </a:spcBef>
              <a:spcAft>
                <a:spcPts val="0"/>
              </a:spcAft>
              <a:buSzPts val="880"/>
              <a:buFont typeface="Noto Sans Symbols"/>
              <a:buChar char="►"/>
            </a:pPr>
            <a:r>
              <a:rPr lang="en-US" sz="1100"/>
              <a:t>Spectral Centroid: The center of gravity of the spectrum.</a:t>
            </a:r>
            <a:endParaRPr/>
          </a:p>
          <a:p>
            <a:pPr indent="-300037" lvl="0" marL="457200" rtl="0" algn="l">
              <a:lnSpc>
                <a:spcPct val="90000"/>
              </a:lnSpc>
              <a:spcBef>
                <a:spcPts val="1000"/>
              </a:spcBef>
              <a:spcAft>
                <a:spcPts val="0"/>
              </a:spcAft>
              <a:buSzPts val="880"/>
              <a:buFont typeface="Noto Sans Symbols"/>
              <a:buChar char="►"/>
            </a:pPr>
            <a:r>
              <a:rPr lang="en-US" sz="1100"/>
              <a:t>Spectral Spread: The second central moment of the spectrum.</a:t>
            </a:r>
            <a:endParaRPr/>
          </a:p>
          <a:p>
            <a:pPr indent="-300037" lvl="0" marL="457200" rtl="0" algn="l">
              <a:lnSpc>
                <a:spcPct val="90000"/>
              </a:lnSpc>
              <a:spcBef>
                <a:spcPts val="1000"/>
              </a:spcBef>
              <a:spcAft>
                <a:spcPts val="0"/>
              </a:spcAft>
              <a:buSzPts val="880"/>
              <a:buFont typeface="Noto Sans Symbols"/>
              <a:buChar char="►"/>
            </a:pPr>
            <a:r>
              <a:rPr lang="en-US" sz="1100"/>
              <a:t>Spectral Entropy: Entropy of the normalized spectral energies for a set of sub-frames.</a:t>
            </a:r>
            <a:endParaRPr/>
          </a:p>
          <a:p>
            <a:pPr indent="-300037" lvl="0" marL="457200" rtl="0" algn="l">
              <a:lnSpc>
                <a:spcPct val="90000"/>
              </a:lnSpc>
              <a:spcBef>
                <a:spcPts val="1000"/>
              </a:spcBef>
              <a:spcAft>
                <a:spcPts val="0"/>
              </a:spcAft>
              <a:buSzPts val="880"/>
              <a:buFont typeface="Noto Sans Symbols"/>
              <a:buChar char="►"/>
            </a:pPr>
            <a:r>
              <a:rPr lang="en-US" sz="1100"/>
              <a:t>Spectral Flux: The squared difference between the normalized magnitudes of the spectra of the two successive frames.</a:t>
            </a:r>
            <a:endParaRPr/>
          </a:p>
          <a:p>
            <a:pPr indent="-300037" lvl="0" marL="457200" rtl="0" algn="l">
              <a:lnSpc>
                <a:spcPct val="90000"/>
              </a:lnSpc>
              <a:spcBef>
                <a:spcPts val="1000"/>
              </a:spcBef>
              <a:spcAft>
                <a:spcPts val="0"/>
              </a:spcAft>
              <a:buSzPts val="880"/>
              <a:buFont typeface="Noto Sans Symbols"/>
              <a:buChar char="►"/>
            </a:pPr>
            <a:r>
              <a:rPr lang="en-US" sz="1100"/>
              <a:t>Spectral Rolloff: The frequency below which 90% of the magnitude distribution of the spectrum is concentrated.</a:t>
            </a:r>
            <a:endParaRPr/>
          </a:p>
          <a:p>
            <a:pPr indent="-300037" lvl="0" marL="457200" rtl="0" algn="l">
              <a:lnSpc>
                <a:spcPct val="90000"/>
              </a:lnSpc>
              <a:spcBef>
                <a:spcPts val="1000"/>
              </a:spcBef>
              <a:spcAft>
                <a:spcPts val="0"/>
              </a:spcAft>
              <a:buSzPts val="880"/>
              <a:buFont typeface="Noto Sans Symbols"/>
              <a:buChar char="►"/>
            </a:pPr>
            <a:r>
              <a:rPr lang="en-US" sz="1100"/>
              <a:t>MFCCs Mel Frequency Cepstral Coefficients form a cepstral representation where the frequency bands are not linear but distributed according to the mel-scale.</a:t>
            </a:r>
            <a:endParaRPr/>
          </a:p>
          <a:p>
            <a:pPr indent="-300037" lvl="0" marL="457200" rtl="0" algn="l">
              <a:lnSpc>
                <a:spcPct val="90000"/>
              </a:lnSpc>
              <a:spcBef>
                <a:spcPts val="1000"/>
              </a:spcBef>
              <a:spcAft>
                <a:spcPts val="0"/>
              </a:spcAft>
              <a:buSzPts val="880"/>
              <a:buFont typeface="Noto Sans Symbols"/>
              <a:buChar char="►"/>
            </a:pPr>
            <a:r>
              <a:rPr lang="en-US" sz="1100"/>
              <a:t>Chroma Vector: A 12-element representation of the spectral energy where the bins represent the 12 equal-tempered pitch classes of western-type music (semitone spacing).</a:t>
            </a:r>
            <a:endParaRPr/>
          </a:p>
          <a:p>
            <a:pPr indent="-300037" lvl="0" marL="457200" rtl="0" algn="l">
              <a:lnSpc>
                <a:spcPct val="90000"/>
              </a:lnSpc>
              <a:spcBef>
                <a:spcPts val="1000"/>
              </a:spcBef>
              <a:spcAft>
                <a:spcPts val="0"/>
              </a:spcAft>
              <a:buSzPts val="880"/>
              <a:buFont typeface="Noto Sans Symbols"/>
              <a:buChar char="►"/>
            </a:pPr>
            <a:r>
              <a:rPr lang="en-US" sz="1100"/>
              <a:t>Chroma Deviation: The standard deviation of the 12 chroma coefficients.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pic>
        <p:nvPicPr>
          <p:cNvPr id="241" name="Google Shape;241;p32"/>
          <p:cNvPicPr preferRelativeResize="0"/>
          <p:nvPr/>
        </p:nvPicPr>
        <p:blipFill rotWithShape="1">
          <a:blip r:embed="rId4">
            <a:alphaModFix amt="15000"/>
          </a:blip>
          <a:srcRect b="0" l="0" r="0" t="0"/>
          <a:stretch/>
        </p:blipFill>
        <p:spPr>
          <a:xfrm>
            <a:off x="20" y="10"/>
            <a:ext cx="9143980" cy="5143490"/>
          </a:xfrm>
          <a:prstGeom prst="rect">
            <a:avLst/>
          </a:prstGeom>
          <a:noFill/>
          <a:ln>
            <a:noFill/>
          </a:ln>
        </p:spPr>
      </p:pic>
      <p:sp>
        <p:nvSpPr>
          <p:cNvPr id="242" name="Google Shape;242;p32"/>
          <p:cNvSpPr txBox="1"/>
          <p:nvPr>
            <p:ph type="title"/>
          </p:nvPr>
        </p:nvSpPr>
        <p:spPr>
          <a:xfrm>
            <a:off x="484583" y="339538"/>
            <a:ext cx="7053542" cy="105039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50"/>
              <a:buFont typeface="Century Gothic"/>
              <a:buNone/>
            </a:pPr>
            <a:r>
              <a:rPr lang="en-US" sz="4200"/>
              <a:t>Features Used </a:t>
            </a:r>
            <a:endParaRPr/>
          </a:p>
          <a:p>
            <a:pPr indent="0" lvl="0" marL="0" rtl="0" algn="l">
              <a:spcBef>
                <a:spcPts val="0"/>
              </a:spcBef>
              <a:spcAft>
                <a:spcPts val="0"/>
              </a:spcAft>
              <a:buClr>
                <a:schemeClr val="dk1"/>
              </a:buClr>
              <a:buSzPts val="1650"/>
              <a:buFont typeface="Century Gothic"/>
              <a:buNone/>
            </a:pPr>
            <a:r>
              <a:t/>
            </a:r>
            <a:endParaRPr sz="4200"/>
          </a:p>
          <a:p>
            <a:pPr indent="0" lvl="0" marL="0" rtl="0" algn="l">
              <a:spcBef>
                <a:spcPts val="0"/>
              </a:spcBef>
              <a:spcAft>
                <a:spcPts val="0"/>
              </a:spcAft>
              <a:buClr>
                <a:schemeClr val="lt2"/>
              </a:buClr>
              <a:buSzPts val="2800"/>
              <a:buFont typeface="Century Gothic"/>
              <a:buNone/>
            </a:pPr>
            <a:r>
              <a:t/>
            </a:r>
            <a:endParaRPr sz="4200"/>
          </a:p>
        </p:txBody>
      </p:sp>
      <p:sp>
        <p:nvSpPr>
          <p:cNvPr id="243" name="Google Shape;243;p32"/>
          <p:cNvSpPr txBox="1"/>
          <p:nvPr>
            <p:ph idx="1" type="body"/>
          </p:nvPr>
        </p:nvSpPr>
        <p:spPr>
          <a:xfrm>
            <a:off x="115747" y="1135292"/>
            <a:ext cx="7569843" cy="3160357"/>
          </a:xfrm>
          <a:prstGeom prst="rect">
            <a:avLst/>
          </a:prstGeom>
          <a:noFill/>
          <a:ln>
            <a:noFill/>
          </a:ln>
        </p:spPr>
        <p:txBody>
          <a:bodyPr anchorCtr="0" anchor="ctr" bIns="45700" lIns="91425" spcFirstLastPara="1" rIns="91425" wrap="square" tIns="45700">
            <a:normAutofit/>
          </a:bodyPr>
          <a:lstStyle/>
          <a:p>
            <a:pPr indent="-342900" lvl="0" marL="457200" rtl="0" algn="l">
              <a:spcBef>
                <a:spcPts val="1000"/>
              </a:spcBef>
              <a:spcAft>
                <a:spcPts val="0"/>
              </a:spcAft>
              <a:buSzPts val="1200"/>
              <a:buFont typeface="Noto Sans Symbols"/>
              <a:buChar char="►"/>
            </a:pPr>
            <a:r>
              <a:rPr lang="en-US"/>
              <a:t>Mel Frequency Cepstral Coefficients, Mel Spectrogram, and Chroma are all examples of MFCC. They were extracted using Librosa.</a:t>
            </a:r>
            <a:endParaRPr/>
          </a:p>
          <a:p>
            <a:pPr indent="-342900" lvl="0" marL="457200" rtl="0" algn="l">
              <a:spcBef>
                <a:spcPts val="1000"/>
              </a:spcBef>
              <a:spcAft>
                <a:spcPts val="0"/>
              </a:spcAft>
              <a:buSzPts val="1200"/>
              <a:buFont typeface="Noto Sans Symbols"/>
              <a:buChar char="►"/>
            </a:pPr>
            <a:r>
              <a:rPr lang="en-US"/>
              <a:t>MFCC: By far the most explored and used characteristic in this dataset was MFCC. It represents a sound's short-term power spectrum.</a:t>
            </a:r>
            <a:endParaRPr/>
          </a:p>
          <a:p>
            <a:pPr indent="-342900" lvl="0" marL="457200" rtl="0" algn="l">
              <a:spcBef>
                <a:spcPts val="1000"/>
              </a:spcBef>
              <a:spcAft>
                <a:spcPts val="0"/>
              </a:spcAft>
              <a:buSzPts val="1200"/>
              <a:buFont typeface="Noto Sans Symbols"/>
              <a:buChar char="►"/>
            </a:pPr>
            <a:r>
              <a:rPr lang="en-US"/>
              <a:t>Mel Spectrogram: This is just a spectrogram that represents amplitude on a Mel scale.</a:t>
            </a:r>
            <a:endParaRPr/>
          </a:p>
          <a:p>
            <a:pPr indent="-342900" lvl="0" marL="457200" rtl="0" algn="l">
              <a:spcBef>
                <a:spcPts val="1000"/>
              </a:spcBef>
              <a:spcAft>
                <a:spcPts val="0"/>
              </a:spcAft>
              <a:buSzPts val="1200"/>
              <a:buFont typeface="Noto Sans Symbols"/>
              <a:buChar char="►"/>
            </a:pPr>
            <a:r>
              <a:rPr lang="en-US"/>
              <a:t>Chroma: In a normal chromatic scale, a Chroma vector is a 12-element feature vector that indicates how much energy of each pitch class is present in the signal.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lt2"/>
              </a:buClr>
              <a:buSzPct val="98765"/>
              <a:buFont typeface="Century Gothic"/>
              <a:buNone/>
            </a:pPr>
            <a:r>
              <a:rPr lang="en-US"/>
              <a:t>System flow</a:t>
            </a:r>
            <a:endParaRPr/>
          </a:p>
        </p:txBody>
      </p:sp>
      <p:pic>
        <p:nvPicPr>
          <p:cNvPr id="249" name="Google Shape;249;p33"/>
          <p:cNvPicPr preferRelativeResize="0"/>
          <p:nvPr/>
        </p:nvPicPr>
        <p:blipFill rotWithShape="1">
          <a:blip r:embed="rId3">
            <a:alphaModFix/>
          </a:blip>
          <a:srcRect b="0" l="0" r="0" t="0"/>
          <a:stretch/>
        </p:blipFill>
        <p:spPr>
          <a:xfrm>
            <a:off x="2051824" y="1219200"/>
            <a:ext cx="5136995" cy="35832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311700" y="185855"/>
            <a:ext cx="8520600" cy="750848"/>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lt2"/>
              </a:buClr>
              <a:buSzPts val="2800"/>
              <a:buFont typeface="Century Gothic"/>
              <a:buNone/>
            </a:pPr>
            <a:r>
              <a:rPr lang="en-US"/>
              <a:t>Modeling</a:t>
            </a:r>
            <a:endParaRPr/>
          </a:p>
        </p:txBody>
      </p:sp>
      <p:sp>
        <p:nvSpPr>
          <p:cNvPr id="255" name="Google Shape;255;p34"/>
          <p:cNvSpPr txBox="1"/>
          <p:nvPr>
            <p:ph idx="1" type="body"/>
          </p:nvPr>
        </p:nvSpPr>
        <p:spPr>
          <a:xfrm>
            <a:off x="311700" y="1017725"/>
            <a:ext cx="8670254" cy="39399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733"/>
              <a:buFont typeface="Arial"/>
              <a:buNone/>
            </a:pPr>
            <a:r>
              <a:rPr lang="en-US" sz="1200"/>
              <a:t>Logistic Regression</a:t>
            </a:r>
            <a:endParaRPr sz="1200"/>
          </a:p>
          <a:p>
            <a:pPr indent="-300037" lvl="0" marL="457200" rtl="0" algn="just">
              <a:lnSpc>
                <a:spcPct val="150000"/>
              </a:lnSpc>
              <a:spcBef>
                <a:spcPts val="1200"/>
              </a:spcBef>
              <a:spcAft>
                <a:spcPts val="0"/>
              </a:spcAft>
              <a:buSzPts val="1200"/>
              <a:buChar char="●"/>
            </a:pPr>
            <a:r>
              <a:rPr lang="en-US" sz="1200"/>
              <a:t>This statistical model (also known as a logit model) is often used for categorization and predictive analytics. </a:t>
            </a:r>
            <a:endParaRPr sz="1200"/>
          </a:p>
          <a:p>
            <a:pPr indent="-300037" lvl="0" marL="457200" rtl="0" algn="just">
              <a:lnSpc>
                <a:spcPct val="150000"/>
              </a:lnSpc>
              <a:spcBef>
                <a:spcPts val="0"/>
              </a:spcBef>
              <a:spcAft>
                <a:spcPts val="0"/>
              </a:spcAft>
              <a:buSzPts val="1200"/>
              <a:buChar char="●"/>
            </a:pPr>
            <a:r>
              <a:rPr lang="en-US" sz="1200"/>
              <a:t>Logistic regression calculates the likelihood of an event happening. </a:t>
            </a:r>
            <a:endParaRPr sz="1200"/>
          </a:p>
          <a:p>
            <a:pPr indent="-300037" lvl="0" marL="457200" rtl="0" algn="just">
              <a:lnSpc>
                <a:spcPct val="150000"/>
              </a:lnSpc>
              <a:spcBef>
                <a:spcPts val="0"/>
              </a:spcBef>
              <a:spcAft>
                <a:spcPts val="0"/>
              </a:spcAft>
              <a:buSzPts val="1200"/>
              <a:buChar char="●"/>
            </a:pPr>
            <a:r>
              <a:rPr lang="en-US" sz="1200"/>
              <a:t>Logit(pi) is the dependent or response variable in this logistic regression equation, while x is the independent variable. </a:t>
            </a:r>
            <a:endParaRPr sz="1200"/>
          </a:p>
          <a:p>
            <a:pPr indent="-300037" lvl="0" marL="457200" rtl="0" algn="just">
              <a:lnSpc>
                <a:spcPct val="150000"/>
              </a:lnSpc>
              <a:spcBef>
                <a:spcPts val="0"/>
              </a:spcBef>
              <a:spcAft>
                <a:spcPts val="0"/>
              </a:spcAft>
              <a:buSzPts val="1200"/>
              <a:buChar char="●"/>
            </a:pPr>
            <a:r>
              <a:rPr lang="en-US" sz="1200"/>
              <a:t>In this model, the beta parameter, or coefficient, is frequently determined via maximum likelihood estimation (MLE). </a:t>
            </a:r>
            <a:endParaRPr sz="1200"/>
          </a:p>
          <a:p>
            <a:pPr indent="-300037" lvl="0" marL="457200" rtl="0" algn="just">
              <a:lnSpc>
                <a:spcPct val="150000"/>
              </a:lnSpc>
              <a:spcBef>
                <a:spcPts val="0"/>
              </a:spcBef>
              <a:spcAft>
                <a:spcPts val="0"/>
              </a:spcAft>
              <a:buSzPts val="1200"/>
              <a:buChar char="●"/>
            </a:pPr>
            <a:r>
              <a:rPr lang="en-US" sz="1200"/>
              <a:t>This approach iteratively examines alternative beta values in order to get the best fit of log odds. </a:t>
            </a:r>
            <a:endParaRPr sz="1200"/>
          </a:p>
          <a:p>
            <a:pPr indent="-300037" lvl="0" marL="457200" rtl="0" algn="just">
              <a:lnSpc>
                <a:spcPct val="150000"/>
              </a:lnSpc>
              <a:spcBef>
                <a:spcPts val="0"/>
              </a:spcBef>
              <a:spcAft>
                <a:spcPts val="0"/>
              </a:spcAft>
              <a:buSzPts val="1200"/>
              <a:buChar char="●"/>
            </a:pPr>
            <a:r>
              <a:rPr lang="en-US" sz="1200"/>
              <a:t>The log-likelihood function is produced by all of these rounds, and logistic regression aims to maximize this function to get the optimal parameter estimate. </a:t>
            </a:r>
            <a:endParaRPr sz="1200"/>
          </a:p>
          <a:p>
            <a:pPr indent="-300037" lvl="0" marL="457200" rtl="0" algn="just">
              <a:lnSpc>
                <a:spcPct val="150000"/>
              </a:lnSpc>
              <a:spcBef>
                <a:spcPts val="0"/>
              </a:spcBef>
              <a:spcAft>
                <a:spcPts val="0"/>
              </a:spcAft>
              <a:buSzPts val="1200"/>
              <a:buChar char="●"/>
            </a:pPr>
            <a:r>
              <a:rPr lang="en-US" sz="1200"/>
              <a:t>Once the best coefficient (or coefficients, if more than one independent variable is present) is determined, the conditional probabilities for each observation may be computed, recorded, and totaled to provide a forecast probability.</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311700" y="275063"/>
            <a:ext cx="8520600" cy="877412"/>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lt2"/>
              </a:buClr>
              <a:buSzPts val="2800"/>
              <a:buFont typeface="Century Gothic"/>
              <a:buNone/>
            </a:pPr>
            <a:r>
              <a:rPr lang="en-US"/>
              <a:t>Modeling</a:t>
            </a:r>
            <a:endParaRPr/>
          </a:p>
        </p:txBody>
      </p:sp>
      <p:sp>
        <p:nvSpPr>
          <p:cNvPr id="261" name="Google Shape;261;p35"/>
          <p:cNvSpPr txBox="1"/>
          <p:nvPr>
            <p:ph idx="1" type="body"/>
          </p:nvPr>
        </p:nvSpPr>
        <p:spPr>
          <a:xfrm>
            <a:off x="311700" y="1152475"/>
            <a:ext cx="8693404" cy="3870938"/>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ct val="61110"/>
              <a:buFont typeface="Arial"/>
              <a:buNone/>
            </a:pPr>
            <a:r>
              <a:rPr lang="en-US" sz="6400"/>
              <a:t>SVM</a:t>
            </a:r>
            <a:endParaRPr sz="6400"/>
          </a:p>
          <a:p>
            <a:pPr indent="-300037" lvl="0" marL="457200" rtl="0" algn="just">
              <a:lnSpc>
                <a:spcPct val="150000"/>
              </a:lnSpc>
              <a:spcBef>
                <a:spcPts val="1200"/>
              </a:spcBef>
              <a:spcAft>
                <a:spcPts val="0"/>
              </a:spcAft>
              <a:buSzPct val="100000"/>
              <a:buChar char="●"/>
            </a:pPr>
            <a:r>
              <a:rPr lang="en-US" sz="4800"/>
              <a:t>Many people favor support vector machines because they generate substantial accuracy while using minimal computing power. </a:t>
            </a:r>
            <a:endParaRPr/>
          </a:p>
          <a:p>
            <a:pPr indent="-300037" lvl="0" marL="457200" rtl="0" algn="just">
              <a:lnSpc>
                <a:spcPct val="150000"/>
              </a:lnSpc>
              <a:spcBef>
                <a:spcPts val="0"/>
              </a:spcBef>
              <a:spcAft>
                <a:spcPts val="0"/>
              </a:spcAft>
              <a:buSzPct val="100000"/>
              <a:buChar char="●"/>
            </a:pPr>
            <a:r>
              <a:rPr lang="en-US" sz="4800"/>
              <a:t>SVM, or Support Vector Machine, may be used for both regression and classification applications. </a:t>
            </a:r>
            <a:endParaRPr sz="4800"/>
          </a:p>
          <a:p>
            <a:pPr indent="-300037" lvl="0" marL="457200" rtl="0" algn="just">
              <a:lnSpc>
                <a:spcPct val="150000"/>
              </a:lnSpc>
              <a:spcBef>
                <a:spcPts val="0"/>
              </a:spcBef>
              <a:spcAft>
                <a:spcPts val="0"/>
              </a:spcAft>
              <a:buSzPct val="100000"/>
              <a:buChar char="●"/>
            </a:pPr>
            <a:r>
              <a:rPr lang="en-US" sz="4800"/>
              <a:t>However, it is often employed in classification aims. </a:t>
            </a:r>
            <a:endParaRPr sz="4800"/>
          </a:p>
          <a:p>
            <a:pPr indent="-300037" lvl="0" marL="457200" rtl="0" algn="just">
              <a:lnSpc>
                <a:spcPct val="150000"/>
              </a:lnSpc>
              <a:spcBef>
                <a:spcPts val="0"/>
              </a:spcBef>
              <a:spcAft>
                <a:spcPts val="0"/>
              </a:spcAft>
              <a:buSzPct val="100000"/>
              <a:buChar char="●"/>
            </a:pPr>
            <a:r>
              <a:rPr lang="en-US" sz="4800"/>
              <a:t>The support vector machine method seeks a hyperplane in N-dimensional space (N — the number of features) that distinguishes between data points. </a:t>
            </a:r>
            <a:endParaRPr sz="4800"/>
          </a:p>
          <a:p>
            <a:pPr indent="-300037" lvl="0" marL="457200" rtl="0" algn="just">
              <a:lnSpc>
                <a:spcPct val="150000"/>
              </a:lnSpc>
              <a:spcBef>
                <a:spcPts val="0"/>
              </a:spcBef>
              <a:spcAft>
                <a:spcPts val="0"/>
              </a:spcAft>
              <a:buSzPct val="100000"/>
              <a:buChar char="●"/>
            </a:pPr>
            <a:r>
              <a:rPr lang="en-US" sz="4800"/>
              <a:t>There are several hyperplanes that might be used to split the two groups of data points. </a:t>
            </a:r>
            <a:endParaRPr sz="4800"/>
          </a:p>
          <a:p>
            <a:pPr indent="-300037" lvl="0" marL="457200" rtl="0" algn="just">
              <a:lnSpc>
                <a:spcPct val="150000"/>
              </a:lnSpc>
              <a:spcBef>
                <a:spcPts val="0"/>
              </a:spcBef>
              <a:spcAft>
                <a:spcPts val="0"/>
              </a:spcAft>
              <a:buSzPct val="100000"/>
              <a:buChar char="●"/>
            </a:pPr>
            <a:r>
              <a:rPr lang="en-US" sz="4800"/>
              <a:t>Our goal is to discover a plane with the greatest margin, or the greatest distance between data points from both classes. </a:t>
            </a:r>
            <a:endParaRPr sz="4800"/>
          </a:p>
          <a:p>
            <a:pPr indent="-300037" lvl="0" marL="457200" rtl="0" algn="just">
              <a:lnSpc>
                <a:spcPct val="150000"/>
              </a:lnSpc>
              <a:spcBef>
                <a:spcPts val="0"/>
              </a:spcBef>
              <a:spcAft>
                <a:spcPts val="0"/>
              </a:spcAft>
              <a:buSzPct val="100000"/>
              <a:buChar char="●"/>
            </a:pPr>
            <a:r>
              <a:rPr lang="en-US" sz="4800"/>
              <a:t>Maximizing the margin distance gives some reinforcement, allowing subsequent data points to be categorized with more certainty. </a:t>
            </a:r>
            <a:endParaRPr sz="4800"/>
          </a:p>
          <a:p>
            <a:pPr indent="-300037" lvl="0" marL="457200" rtl="0" algn="just">
              <a:lnSpc>
                <a:spcPct val="150000"/>
              </a:lnSpc>
              <a:spcBef>
                <a:spcPts val="0"/>
              </a:spcBef>
              <a:spcAft>
                <a:spcPts val="0"/>
              </a:spcAft>
              <a:buSzPct val="100000"/>
              <a:buChar char="●"/>
            </a:pPr>
            <a:r>
              <a:rPr lang="en-US" sz="4800"/>
              <a:t>Hyperplanes are decision boundaries that aid in the classification of data items. </a:t>
            </a:r>
            <a:endParaRPr sz="4800"/>
          </a:p>
          <a:p>
            <a:pPr indent="-300037" lvl="0" marL="457200" rtl="0" algn="just">
              <a:lnSpc>
                <a:spcPct val="150000"/>
              </a:lnSpc>
              <a:spcBef>
                <a:spcPts val="0"/>
              </a:spcBef>
              <a:spcAft>
                <a:spcPts val="0"/>
              </a:spcAft>
              <a:buSzPct val="100000"/>
              <a:buChar char="●"/>
            </a:pPr>
            <a:r>
              <a:rPr lang="en-US" sz="4800"/>
              <a:t>Data points on each side of the hyperplane might belong to distinct classes. Furthermore, the size of the hyperplane is determined by the number of features.</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230459" y="327102"/>
            <a:ext cx="8601841" cy="690623"/>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lt2"/>
              </a:buClr>
              <a:buSzPts val="2800"/>
              <a:buFont typeface="Century Gothic"/>
              <a:buNone/>
            </a:pPr>
            <a:r>
              <a:rPr lang="en-US"/>
              <a:t>Modeling</a:t>
            </a:r>
            <a:endParaRPr/>
          </a:p>
        </p:txBody>
      </p:sp>
      <p:sp>
        <p:nvSpPr>
          <p:cNvPr id="267" name="Google Shape;267;p36"/>
          <p:cNvSpPr txBox="1"/>
          <p:nvPr>
            <p:ph idx="1" type="body"/>
          </p:nvPr>
        </p:nvSpPr>
        <p:spPr>
          <a:xfrm>
            <a:off x="311700" y="1152474"/>
            <a:ext cx="8520600" cy="3859363"/>
          </a:xfrm>
          <a:prstGeom prst="rect">
            <a:avLst/>
          </a:prstGeom>
          <a:noFill/>
          <a:ln>
            <a:noFill/>
          </a:ln>
        </p:spPr>
        <p:txBody>
          <a:bodyPr anchorCtr="0" anchor="t" bIns="91425" lIns="91425" spcFirstLastPara="1" rIns="91425" wrap="square" tIns="91425">
            <a:normAutofit fontScale="77500" lnSpcReduction="20000"/>
          </a:bodyPr>
          <a:lstStyle/>
          <a:p>
            <a:pPr indent="0" lvl="0" marL="0" rtl="0" algn="just">
              <a:spcBef>
                <a:spcPts val="0"/>
              </a:spcBef>
              <a:spcAft>
                <a:spcPts val="0"/>
              </a:spcAft>
              <a:buClr>
                <a:schemeClr val="dk1"/>
              </a:buClr>
              <a:buSzPct val="61110"/>
              <a:buFont typeface="Arial"/>
              <a:buNone/>
            </a:pPr>
            <a:r>
              <a:rPr lang="en-US" sz="2300"/>
              <a:t>Adaboost Classifier</a:t>
            </a:r>
            <a:endParaRPr sz="2300"/>
          </a:p>
          <a:p>
            <a:pPr indent="-300068" lvl="0" marL="457200" rtl="0" algn="just">
              <a:lnSpc>
                <a:spcPct val="150000"/>
              </a:lnSpc>
              <a:spcBef>
                <a:spcPts val="1200"/>
              </a:spcBef>
              <a:spcAft>
                <a:spcPts val="0"/>
              </a:spcAft>
              <a:buSzPct val="100000"/>
              <a:buChar char="●"/>
            </a:pPr>
            <a:r>
              <a:rPr lang="en-US"/>
              <a:t>Boosting is a kind of machine learning ensemble technique in which models are added in sequential order and subsequent models in the sequence correct the predictions generated by earlier models in the sequence. </a:t>
            </a:r>
            <a:endParaRPr/>
          </a:p>
          <a:p>
            <a:pPr indent="-300068" lvl="0" marL="457200" rtl="0" algn="just">
              <a:lnSpc>
                <a:spcPct val="150000"/>
              </a:lnSpc>
              <a:spcBef>
                <a:spcPts val="0"/>
              </a:spcBef>
              <a:spcAft>
                <a:spcPts val="0"/>
              </a:spcAft>
              <a:buSzPct val="100000"/>
              <a:buChar char="●"/>
            </a:pPr>
            <a:r>
              <a:rPr lang="en-US"/>
              <a:t>AdaBoost, which stands for "Adaptive Boosting," is a boosting ensemble machine learning algorithm that was one of the first to be effective. </a:t>
            </a:r>
            <a:endParaRPr/>
          </a:p>
          <a:p>
            <a:pPr indent="-300068" lvl="0" marL="457200" rtl="0" algn="just">
              <a:lnSpc>
                <a:spcPct val="150000"/>
              </a:lnSpc>
              <a:spcBef>
                <a:spcPts val="0"/>
              </a:spcBef>
              <a:spcAft>
                <a:spcPts val="0"/>
              </a:spcAft>
              <a:buSzPct val="100000"/>
              <a:buChar char="●"/>
            </a:pPr>
            <a:r>
              <a:rPr lang="en-US"/>
              <a:t>Although alternative algorithms may be utilized, AdaBoost combines predictions from small one-level decision trees known as decision stumps. </a:t>
            </a:r>
            <a:endParaRPr/>
          </a:p>
          <a:p>
            <a:pPr indent="-300068" lvl="0" marL="457200" rtl="0" algn="just">
              <a:lnSpc>
                <a:spcPct val="150000"/>
              </a:lnSpc>
              <a:spcBef>
                <a:spcPts val="0"/>
              </a:spcBef>
              <a:spcAft>
                <a:spcPts val="0"/>
              </a:spcAft>
              <a:buSzPct val="100000"/>
              <a:buChar char="●"/>
            </a:pPr>
            <a:r>
              <a:rPr lang="en-US"/>
              <a:t>As the AdaBoost method aims to employ numerous weak models and modify their forecasts by adding further weak models, decision stump techniques are used. </a:t>
            </a:r>
            <a:endParaRPr/>
          </a:p>
          <a:p>
            <a:pPr indent="-300068" lvl="0" marL="457200" rtl="0" algn="just">
              <a:lnSpc>
                <a:spcPct val="150000"/>
              </a:lnSpc>
              <a:spcBef>
                <a:spcPts val="0"/>
              </a:spcBef>
              <a:spcAft>
                <a:spcPts val="0"/>
              </a:spcAft>
              <a:buSzPct val="100000"/>
              <a:buChar char="●"/>
            </a:pPr>
            <a:r>
              <a:rPr lang="en-US"/>
              <a:t>Starting with one decision tree, the training algorithm finds misclassified cases in the training dataset and gives those examples additional weight. </a:t>
            </a:r>
            <a:endParaRPr/>
          </a:p>
          <a:p>
            <a:pPr indent="-300068" lvl="0" marL="457200" rtl="0" algn="just">
              <a:lnSpc>
                <a:spcPct val="150000"/>
              </a:lnSpc>
              <a:spcBef>
                <a:spcPts val="0"/>
              </a:spcBef>
              <a:spcAft>
                <a:spcPts val="0"/>
              </a:spcAft>
              <a:buSzPct val="100000"/>
              <a:buChar char="●"/>
            </a:pPr>
            <a:r>
              <a:rPr lang="en-US"/>
              <a:t>Another tree is trained on the same data, but this time the misclassification mistakes are weighted. </a:t>
            </a:r>
            <a:endParaRPr/>
          </a:p>
          <a:p>
            <a:pPr indent="-300068" lvl="0" marL="457200" rtl="0" algn="just">
              <a:lnSpc>
                <a:spcPct val="150000"/>
              </a:lnSpc>
              <a:spcBef>
                <a:spcPts val="0"/>
              </a:spcBef>
              <a:spcAft>
                <a:spcPts val="0"/>
              </a:spcAft>
              <a:buSzPct val="100000"/>
              <a:buChar char="●"/>
            </a:pPr>
            <a:r>
              <a:rPr lang="en-US"/>
              <a:t>This procedure is continued until the required number of trees has been added.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lt2"/>
              </a:buClr>
              <a:buSzPct val="98765"/>
              <a:buFont typeface="Century Gothic"/>
              <a:buNone/>
            </a:pPr>
            <a:r>
              <a:rPr lang="en-US"/>
              <a:t>Modeling</a:t>
            </a:r>
            <a:endParaRPr/>
          </a:p>
        </p:txBody>
      </p:sp>
      <p:sp>
        <p:nvSpPr>
          <p:cNvPr id="273" name="Google Shape;273;p37"/>
          <p:cNvSpPr txBox="1"/>
          <p:nvPr>
            <p:ph idx="1" type="body"/>
          </p:nvPr>
        </p:nvSpPr>
        <p:spPr>
          <a:xfrm>
            <a:off x="311700" y="1152475"/>
            <a:ext cx="8520600" cy="377834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just">
              <a:spcBef>
                <a:spcPts val="0"/>
              </a:spcBef>
              <a:spcAft>
                <a:spcPts val="0"/>
              </a:spcAft>
              <a:buClr>
                <a:schemeClr val="dk1"/>
              </a:buClr>
              <a:buSzPct val="61110"/>
              <a:buFont typeface="Arial"/>
              <a:buNone/>
            </a:pPr>
            <a:r>
              <a:rPr lang="en-US" sz="1900"/>
              <a:t> XG Boosting</a:t>
            </a:r>
            <a:endParaRPr sz="1900"/>
          </a:p>
          <a:p>
            <a:pPr indent="-317213" lvl="0" marL="457200" rtl="0" algn="just">
              <a:lnSpc>
                <a:spcPct val="150000"/>
              </a:lnSpc>
              <a:spcBef>
                <a:spcPts val="1200"/>
              </a:spcBef>
              <a:spcAft>
                <a:spcPts val="0"/>
              </a:spcAft>
              <a:buSzPct val="100000"/>
              <a:buChar char="●"/>
            </a:pPr>
            <a:r>
              <a:rPr lang="en-US" sz="1900"/>
              <a:t>XGBoost </a:t>
            </a:r>
            <a:r>
              <a:rPr lang="en-US"/>
              <a:t>is a technique of ensemble learning. It is not always adequate to depend on the outcomes of a single machine learning model. </a:t>
            </a:r>
            <a:endParaRPr/>
          </a:p>
          <a:p>
            <a:pPr indent="-317213" lvl="0" marL="457200" rtl="0" algn="just">
              <a:lnSpc>
                <a:spcPct val="150000"/>
              </a:lnSpc>
              <a:spcBef>
                <a:spcPts val="0"/>
              </a:spcBef>
              <a:spcAft>
                <a:spcPts val="0"/>
              </a:spcAft>
              <a:buSzPct val="100000"/>
              <a:buChar char="●"/>
            </a:pPr>
            <a:r>
              <a:rPr lang="en-US"/>
              <a:t>Ensemble learning provides a methodical approach to combining the predictive capacity of numerous learners. </a:t>
            </a:r>
            <a:endParaRPr/>
          </a:p>
          <a:p>
            <a:pPr indent="-317213" lvl="0" marL="457200" rtl="0" algn="just">
              <a:lnSpc>
                <a:spcPct val="150000"/>
              </a:lnSpc>
              <a:spcBef>
                <a:spcPts val="0"/>
              </a:spcBef>
              <a:spcAft>
                <a:spcPts val="0"/>
              </a:spcAft>
              <a:buSzPct val="100000"/>
              <a:buChar char="●"/>
            </a:pPr>
            <a:r>
              <a:rPr lang="en-US"/>
              <a:t>The end result is a single model that aggregates the output of numerous models. </a:t>
            </a:r>
            <a:endParaRPr/>
          </a:p>
          <a:p>
            <a:pPr indent="-317213" lvl="0" marL="457200" rtl="0" algn="just">
              <a:lnSpc>
                <a:spcPct val="150000"/>
              </a:lnSpc>
              <a:spcBef>
                <a:spcPts val="0"/>
              </a:spcBef>
              <a:spcAft>
                <a:spcPts val="0"/>
              </a:spcAft>
              <a:buSzPct val="100000"/>
              <a:buChar char="●"/>
            </a:pPr>
            <a:r>
              <a:rPr lang="en-US"/>
              <a:t>Boosting trees are constructed consecutively, with each succeeding tree attempting to minimize the mistakes of the prior tree. </a:t>
            </a:r>
            <a:endParaRPr/>
          </a:p>
          <a:p>
            <a:pPr indent="-317213" lvl="0" marL="457200" rtl="0" algn="just">
              <a:lnSpc>
                <a:spcPct val="150000"/>
              </a:lnSpc>
              <a:spcBef>
                <a:spcPts val="0"/>
              </a:spcBef>
              <a:spcAft>
                <a:spcPts val="0"/>
              </a:spcAft>
              <a:buSzPct val="100000"/>
              <a:buChar char="●"/>
            </a:pPr>
            <a:r>
              <a:rPr lang="en-US"/>
              <a:t>Each tree learns from the trees that came before it and update the residual mistakes.</a:t>
            </a:r>
            <a:endParaRPr/>
          </a:p>
          <a:p>
            <a:pPr indent="-317213" lvl="0" marL="457200" rtl="0" algn="just">
              <a:lnSpc>
                <a:spcPct val="150000"/>
              </a:lnSpc>
              <a:spcBef>
                <a:spcPts val="0"/>
              </a:spcBef>
              <a:spcAft>
                <a:spcPts val="0"/>
              </a:spcAft>
              <a:buSzPct val="100000"/>
              <a:buChar char="●"/>
            </a:pPr>
            <a:r>
              <a:rPr lang="en-US"/>
              <a:t>As a result, the following tree in the sequence will learn from an updated version of the residuals.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311700" y="445024"/>
            <a:ext cx="8520600" cy="759661"/>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218"/>
              <a:buFont typeface="Arial"/>
              <a:buNone/>
            </a:pPr>
            <a:r>
              <a:rPr lang="en-US"/>
              <a:t>Validation Method</a:t>
            </a:r>
            <a:endParaRPr/>
          </a:p>
          <a:p>
            <a:pPr indent="0" lvl="0" marL="0" rtl="0" algn="l">
              <a:spcBef>
                <a:spcPts val="0"/>
              </a:spcBef>
              <a:spcAft>
                <a:spcPts val="0"/>
              </a:spcAft>
              <a:buClr>
                <a:schemeClr val="dk1"/>
              </a:buClr>
              <a:buSzPts val="1237"/>
              <a:buFont typeface="Arial"/>
              <a:buNone/>
            </a:pPr>
            <a:r>
              <a:t/>
            </a:r>
            <a:endParaRPr/>
          </a:p>
          <a:p>
            <a:pPr indent="0" lvl="0" marL="0" rtl="0" algn="l">
              <a:spcBef>
                <a:spcPts val="0"/>
              </a:spcBef>
              <a:spcAft>
                <a:spcPts val="0"/>
              </a:spcAft>
              <a:buClr>
                <a:schemeClr val="lt2"/>
              </a:buClr>
              <a:buSzPts val="2800"/>
              <a:buFont typeface="Century Gothic"/>
              <a:buNone/>
            </a:pPr>
            <a:r>
              <a:t/>
            </a:r>
            <a:endParaRPr/>
          </a:p>
        </p:txBody>
      </p:sp>
      <p:sp>
        <p:nvSpPr>
          <p:cNvPr id="279" name="Google Shape;279;p38"/>
          <p:cNvSpPr txBox="1"/>
          <p:nvPr>
            <p:ph idx="1" type="body"/>
          </p:nvPr>
        </p:nvSpPr>
        <p:spPr>
          <a:xfrm>
            <a:off x="601884" y="1319514"/>
            <a:ext cx="8310244" cy="3205818"/>
          </a:xfrm>
          <a:prstGeom prst="rect">
            <a:avLst/>
          </a:prstGeom>
          <a:noFill/>
          <a:ln>
            <a:noFill/>
          </a:ln>
        </p:spPr>
        <p:txBody>
          <a:bodyPr anchorCtr="0" anchor="t" bIns="91425" lIns="91425" spcFirstLastPara="1" rIns="91425" wrap="square" tIns="91425">
            <a:normAutofit fontScale="32500" lnSpcReduction="20000"/>
          </a:bodyPr>
          <a:lstStyle/>
          <a:p>
            <a:pPr indent="0" lvl="0" marL="0" rtl="0" algn="just">
              <a:lnSpc>
                <a:spcPct val="150000"/>
              </a:lnSpc>
              <a:spcBef>
                <a:spcPts val="0"/>
              </a:spcBef>
              <a:spcAft>
                <a:spcPts val="0"/>
              </a:spcAft>
              <a:buClr>
                <a:schemeClr val="dk1"/>
              </a:buClr>
              <a:buSzPct val="61111"/>
              <a:buFont typeface="Arial"/>
              <a:buNone/>
            </a:pPr>
            <a:r>
              <a:rPr b="1" lang="en-US" sz="4300">
                <a:solidFill>
                  <a:schemeClr val="lt1"/>
                </a:solidFill>
              </a:rPr>
              <a:t>True Positive (TP)</a:t>
            </a:r>
            <a:r>
              <a:rPr lang="en-US" sz="3500">
                <a:solidFill>
                  <a:schemeClr val="lt1"/>
                </a:solidFill>
              </a:rPr>
              <a:t>: </a:t>
            </a:r>
            <a:r>
              <a:rPr lang="en-US" sz="3500"/>
              <a:t>The projected value is the same as the actual value in this case. The actual value was positive, and the model predicted that the value would be positive.</a:t>
            </a:r>
            <a:endParaRPr sz="3500"/>
          </a:p>
          <a:p>
            <a:pPr indent="0" lvl="0" marL="0" rtl="0" algn="just">
              <a:lnSpc>
                <a:spcPct val="150000"/>
              </a:lnSpc>
              <a:spcBef>
                <a:spcPts val="1200"/>
              </a:spcBef>
              <a:spcAft>
                <a:spcPts val="0"/>
              </a:spcAft>
              <a:buClr>
                <a:schemeClr val="dk1"/>
              </a:buClr>
              <a:buSzPct val="61111"/>
              <a:buFont typeface="Arial"/>
              <a:buNone/>
            </a:pPr>
            <a:r>
              <a:rPr b="1" lang="en-US" sz="4300">
                <a:solidFill>
                  <a:schemeClr val="lt1"/>
                </a:solidFill>
              </a:rPr>
              <a:t>True Negative (TN): </a:t>
            </a:r>
            <a:r>
              <a:rPr lang="en-US" sz="3500"/>
              <a:t>True Negative (TN) indicates that the projected value is the same as the actual value. The actual value was negative, and the model predicted that the value would be negative as well.</a:t>
            </a:r>
            <a:endParaRPr sz="3500"/>
          </a:p>
          <a:p>
            <a:pPr indent="0" lvl="0" marL="0" rtl="0" algn="just">
              <a:lnSpc>
                <a:spcPct val="150000"/>
              </a:lnSpc>
              <a:spcBef>
                <a:spcPts val="1200"/>
              </a:spcBef>
              <a:spcAft>
                <a:spcPts val="0"/>
              </a:spcAft>
              <a:buClr>
                <a:schemeClr val="dk1"/>
              </a:buClr>
              <a:buSzPct val="61111"/>
              <a:buFont typeface="Arial"/>
              <a:buNone/>
            </a:pPr>
            <a:r>
              <a:rPr b="1" lang="en-US" sz="4300">
                <a:solidFill>
                  <a:schemeClr val="lt1"/>
                </a:solidFill>
              </a:rPr>
              <a:t>False Positive (FP): </a:t>
            </a:r>
            <a:r>
              <a:rPr lang="en-US" sz="3500"/>
              <a:t>The False Positive (FP) error is a Type 1 error. The expected value turned out to be incorrectly predicted. Although the actual number was negative, the model projected that it would be positive</a:t>
            </a:r>
            <a:r>
              <a:rPr lang="en-US" sz="2500"/>
              <a:t>.</a:t>
            </a:r>
            <a:endParaRPr sz="2500"/>
          </a:p>
          <a:p>
            <a:pPr indent="0" lvl="0" marL="0" rtl="0" algn="just">
              <a:lnSpc>
                <a:spcPct val="150000"/>
              </a:lnSpc>
              <a:spcBef>
                <a:spcPts val="1200"/>
              </a:spcBef>
              <a:spcAft>
                <a:spcPts val="0"/>
              </a:spcAft>
              <a:buClr>
                <a:schemeClr val="dk1"/>
              </a:buClr>
              <a:buSzPct val="61111"/>
              <a:buFont typeface="Arial"/>
              <a:buNone/>
            </a:pPr>
            <a:r>
              <a:rPr b="1" lang="en-US" sz="4300">
                <a:solidFill>
                  <a:schemeClr val="lt1"/>
                </a:solidFill>
              </a:rPr>
              <a:t>False Negative (FN)</a:t>
            </a:r>
            <a:r>
              <a:rPr lang="en-US" sz="4300">
                <a:solidFill>
                  <a:schemeClr val="lt1"/>
                </a:solidFill>
              </a:rPr>
              <a:t>: </a:t>
            </a:r>
            <a:r>
              <a:rPr lang="en-US" sz="3500"/>
              <a:t>A Type 2 error is a False Negative (FN). The expected value turned out to be incorrectly predicted. Although the actual number was positive, the model predicted that it would be negative.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39"/>
          <p:cNvSpPr txBox="1"/>
          <p:nvPr>
            <p:ph type="title"/>
          </p:nvPr>
        </p:nvSpPr>
        <p:spPr>
          <a:xfrm>
            <a:off x="6631844" y="1085850"/>
            <a:ext cx="2026379" cy="249718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2800"/>
              <a:buFont typeface="Century Gothic"/>
              <a:buNone/>
            </a:pPr>
            <a:r>
              <a:rPr lang="en-US" sz="3600"/>
              <a:t>Results</a:t>
            </a:r>
            <a:endParaRPr/>
          </a:p>
        </p:txBody>
      </p:sp>
      <p:pic>
        <p:nvPicPr>
          <p:cNvPr id="285" name="Google Shape;285;p39"/>
          <p:cNvPicPr preferRelativeResize="0"/>
          <p:nvPr/>
        </p:nvPicPr>
        <p:blipFill rotWithShape="1">
          <a:blip r:embed="rId4">
            <a:alphaModFix/>
          </a:blip>
          <a:srcRect b="-3" l="5763" r="-3" t="0"/>
          <a:stretch/>
        </p:blipFill>
        <p:spPr>
          <a:xfrm>
            <a:off x="814671" y="825037"/>
            <a:ext cx="2189296" cy="1690133"/>
          </a:xfrm>
          <a:prstGeom prst="rect">
            <a:avLst/>
          </a:prstGeom>
          <a:noFill/>
          <a:ln>
            <a:noFill/>
          </a:ln>
        </p:spPr>
      </p:pic>
      <p:pic>
        <p:nvPicPr>
          <p:cNvPr id="286" name="Google Shape;286;p39"/>
          <p:cNvPicPr preferRelativeResize="0"/>
          <p:nvPr/>
        </p:nvPicPr>
        <p:blipFill rotWithShape="1">
          <a:blip r:embed="rId5">
            <a:alphaModFix/>
          </a:blip>
          <a:srcRect b="8674" l="0" r="-4" t="6719"/>
          <a:stretch/>
        </p:blipFill>
        <p:spPr>
          <a:xfrm>
            <a:off x="3117124" y="825039"/>
            <a:ext cx="2189298" cy="1690131"/>
          </a:xfrm>
          <a:prstGeom prst="rect">
            <a:avLst/>
          </a:prstGeom>
          <a:noFill/>
          <a:ln>
            <a:noFill/>
          </a:ln>
        </p:spPr>
      </p:pic>
      <p:pic>
        <p:nvPicPr>
          <p:cNvPr id="287" name="Google Shape;287;p39"/>
          <p:cNvPicPr preferRelativeResize="0"/>
          <p:nvPr/>
        </p:nvPicPr>
        <p:blipFill rotWithShape="1">
          <a:blip r:embed="rId6">
            <a:alphaModFix/>
          </a:blip>
          <a:srcRect b="19276" l="0" r="-1" t="13653"/>
          <a:stretch/>
        </p:blipFill>
        <p:spPr>
          <a:xfrm>
            <a:off x="814671" y="2628327"/>
            <a:ext cx="2189296" cy="1690133"/>
          </a:xfrm>
          <a:prstGeom prst="rect">
            <a:avLst/>
          </a:prstGeom>
          <a:noFill/>
          <a:ln>
            <a:noFill/>
          </a:ln>
        </p:spPr>
      </p:pic>
      <p:pic>
        <p:nvPicPr>
          <p:cNvPr id="288" name="Google Shape;288;p39"/>
          <p:cNvPicPr preferRelativeResize="0"/>
          <p:nvPr/>
        </p:nvPicPr>
        <p:blipFill rotWithShape="1">
          <a:blip r:embed="rId7">
            <a:alphaModFix/>
          </a:blip>
          <a:srcRect b="2" l="9813" r="20888" t="0"/>
          <a:stretch/>
        </p:blipFill>
        <p:spPr>
          <a:xfrm>
            <a:off x="3117124" y="2628327"/>
            <a:ext cx="2189298" cy="16901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0"/>
          <p:cNvSpPr txBox="1"/>
          <p:nvPr>
            <p:ph type="title"/>
          </p:nvPr>
        </p:nvSpPr>
        <p:spPr>
          <a:xfrm>
            <a:off x="604646" y="603504"/>
            <a:ext cx="2641019" cy="3936492"/>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Clr>
                <a:schemeClr val="lt2"/>
              </a:buClr>
              <a:buSzPts val="3100"/>
              <a:buFont typeface="Century Gothic"/>
              <a:buNone/>
            </a:pPr>
            <a:r>
              <a:rPr lang="en-US"/>
              <a:t>Conclusion</a:t>
            </a:r>
            <a:endParaRPr/>
          </a:p>
        </p:txBody>
      </p:sp>
      <p:sp>
        <p:nvSpPr>
          <p:cNvPr id="294" name="Google Shape;294;p40"/>
          <p:cNvSpPr txBox="1"/>
          <p:nvPr>
            <p:ph idx="1" type="body"/>
          </p:nvPr>
        </p:nvSpPr>
        <p:spPr>
          <a:xfrm>
            <a:off x="3731895" y="603503"/>
            <a:ext cx="4799948" cy="3936493"/>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1200"/>
              </a:spcAft>
              <a:buSzPts val="1200"/>
              <a:buNone/>
            </a:pPr>
            <a:r>
              <a:rPr lang="en-US"/>
              <a:t>We can see the models are not as accurate in predicting surprise, and angry emotions and it makes sense also because audio files of these emotions differ from other audio files in a lot of ways like pitch, speed, etc whereas We overall achieved 76% accuracy on our test data using Xg Boosting algorithm and it’s decent but we can improve it more by applying more augmentation techniques and using other feature extraction methods.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84584" y="339538"/>
            <a:ext cx="7052806" cy="68391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100"/>
              <a:buFont typeface="Century Gothic"/>
              <a:buNone/>
            </a:pPr>
            <a:r>
              <a:rPr lang="en-US"/>
              <a:t>GROUP MEMBERS &amp; ROLES</a:t>
            </a:r>
            <a:endParaRPr/>
          </a:p>
        </p:txBody>
      </p:sp>
      <p:sp>
        <p:nvSpPr>
          <p:cNvPr id="174" name="Google Shape;174;p23"/>
          <p:cNvSpPr txBox="1"/>
          <p:nvPr>
            <p:ph idx="1" type="body"/>
          </p:nvPr>
        </p:nvSpPr>
        <p:spPr>
          <a:xfrm>
            <a:off x="827484" y="1092821"/>
            <a:ext cx="6709906" cy="3593480"/>
          </a:xfrm>
          <a:prstGeom prst="rect">
            <a:avLst/>
          </a:prstGeom>
          <a:noFill/>
          <a:ln>
            <a:noFill/>
          </a:ln>
        </p:spPr>
        <p:txBody>
          <a:bodyPr anchorCtr="0" anchor="t" bIns="45700" lIns="91425" spcFirstLastPara="1" rIns="91425" wrap="square" tIns="45700">
            <a:normAutofit/>
          </a:bodyPr>
          <a:lstStyle/>
          <a:p>
            <a:pPr indent="-257175" lvl="0" marL="257175" rtl="0" algn="l">
              <a:spcBef>
                <a:spcPts val="0"/>
              </a:spcBef>
              <a:spcAft>
                <a:spcPts val="0"/>
              </a:spcAft>
              <a:buSzPts val="1200"/>
              <a:buChar char="►"/>
            </a:pPr>
            <a:r>
              <a:rPr lang="en-US"/>
              <a:t>Amani Nelluri , 700741953</a:t>
            </a:r>
            <a:endParaRPr/>
          </a:p>
          <a:p>
            <a:pPr indent="-257175" lvl="0" marL="257175" rtl="0" algn="l">
              <a:spcBef>
                <a:spcPts val="750"/>
              </a:spcBef>
              <a:spcAft>
                <a:spcPts val="0"/>
              </a:spcAft>
              <a:buSzPts val="1200"/>
              <a:buChar char="►"/>
            </a:pPr>
            <a:r>
              <a:rPr lang="en-US"/>
              <a:t>Sainath Reddy Morapally, 700749581</a:t>
            </a:r>
            <a:endParaRPr/>
          </a:p>
          <a:p>
            <a:pPr indent="-257175" lvl="0" marL="257175" rtl="0" algn="l">
              <a:spcBef>
                <a:spcPts val="750"/>
              </a:spcBef>
              <a:spcAft>
                <a:spcPts val="0"/>
              </a:spcAft>
              <a:buSzPts val="1200"/>
              <a:buChar char="►"/>
            </a:pPr>
            <a:r>
              <a:rPr lang="en-US"/>
              <a:t>Mamatha Pannala,700741319</a:t>
            </a:r>
            <a:endParaRPr/>
          </a:p>
          <a:p>
            <a:pPr indent="-257175" lvl="0" marL="257175" rtl="0" algn="l">
              <a:spcBef>
                <a:spcPts val="750"/>
              </a:spcBef>
              <a:spcAft>
                <a:spcPts val="0"/>
              </a:spcAft>
              <a:buSzPts val="1200"/>
              <a:buChar char="►"/>
            </a:pPr>
            <a:r>
              <a:rPr lang="en-US"/>
              <a:t>Anshul Reddy Anandula, 7007341953</a:t>
            </a:r>
            <a:endParaRPr/>
          </a:p>
          <a:p>
            <a:pPr indent="-257175" lvl="0" marL="257175" rtl="0" algn="l">
              <a:spcBef>
                <a:spcPts val="750"/>
              </a:spcBef>
              <a:spcAft>
                <a:spcPts val="0"/>
              </a:spcAft>
              <a:buSzPts val="1200"/>
              <a:buChar char="►"/>
            </a:pPr>
            <a:r>
              <a:rPr lang="en-US"/>
              <a:t>Sriharsha Kata, 700728960</a:t>
            </a:r>
            <a:endParaRPr/>
          </a:p>
          <a:p>
            <a:pPr indent="-180975" lvl="0" marL="257175" rtl="0" algn="l">
              <a:spcBef>
                <a:spcPts val="750"/>
              </a:spcBef>
              <a:spcAft>
                <a:spcPts val="0"/>
              </a:spcAft>
              <a:buSzPts val="1200"/>
              <a:buNone/>
            </a:pPr>
            <a:r>
              <a:t/>
            </a:r>
            <a:endParaRPr/>
          </a:p>
          <a:p>
            <a:pPr indent="0" lvl="0" marL="0" rtl="0" algn="l">
              <a:spcBef>
                <a:spcPts val="750"/>
              </a:spcBef>
              <a:spcAft>
                <a:spcPts val="0"/>
              </a:spcAft>
              <a:buSzPts val="12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F8086"/>
            </a:gs>
            <a:gs pos="100000">
              <a:srgbClr val="0F2223"/>
            </a:gs>
          </a:gsLst>
          <a:path path="circle">
            <a:fillToRect b="50%" l="50%" r="50%" t="50%"/>
          </a:path>
          <a:tileRect/>
        </a:gradFill>
      </p:bgPr>
    </p:bg>
    <p:spTree>
      <p:nvGrpSpPr>
        <p:cNvPr id="178" name="Shape 178"/>
        <p:cNvGrpSpPr/>
        <p:nvPr/>
      </p:nvGrpSpPr>
      <p:grpSpPr>
        <a:xfrm>
          <a:off x="0" y="0"/>
          <a:ext cx="0" cy="0"/>
          <a:chOff x="0" y="0"/>
          <a:chExt cx="0" cy="0"/>
        </a:xfrm>
      </p:grpSpPr>
      <p:sp>
        <p:nvSpPr>
          <p:cNvPr id="179" name="Google Shape;179;p24"/>
          <p:cNvSpPr txBox="1"/>
          <p:nvPr>
            <p:ph type="title"/>
          </p:nvPr>
        </p:nvSpPr>
        <p:spPr>
          <a:xfrm>
            <a:off x="863534" y="357538"/>
            <a:ext cx="6710700" cy="1050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2800"/>
              <a:buFont typeface="Century Gothic"/>
              <a:buNone/>
            </a:pPr>
            <a:r>
              <a:rPr i="0" lang="en-US" sz="4200">
                <a:solidFill>
                  <a:schemeClr val="lt1"/>
                </a:solidFill>
              </a:rPr>
              <a:t>Introduction</a:t>
            </a:r>
            <a:endParaRPr>
              <a:solidFill>
                <a:schemeClr val="lt1"/>
              </a:solidFill>
            </a:endParaRPr>
          </a:p>
        </p:txBody>
      </p:sp>
      <p:sp>
        <p:nvSpPr>
          <p:cNvPr id="180" name="Google Shape;180;p24"/>
          <p:cNvSpPr txBox="1"/>
          <p:nvPr>
            <p:ph idx="1" type="body"/>
          </p:nvPr>
        </p:nvSpPr>
        <p:spPr>
          <a:xfrm>
            <a:off x="827475" y="1711500"/>
            <a:ext cx="6709800" cy="2974800"/>
          </a:xfrm>
          <a:prstGeom prst="rect">
            <a:avLst/>
          </a:prstGeom>
          <a:noFill/>
          <a:ln>
            <a:noFill/>
          </a:ln>
        </p:spPr>
        <p:txBody>
          <a:bodyPr anchorCtr="0" anchor="t" bIns="45700" lIns="91425" spcFirstLastPara="1" rIns="91425" wrap="square" tIns="45700">
            <a:normAutofit/>
          </a:bodyPr>
          <a:lstStyle/>
          <a:p>
            <a:pPr indent="-347027" lvl="0" marL="457200" rtl="0" algn="l">
              <a:lnSpc>
                <a:spcPct val="90000"/>
              </a:lnSpc>
              <a:spcBef>
                <a:spcPts val="1000"/>
              </a:spcBef>
              <a:spcAft>
                <a:spcPts val="0"/>
              </a:spcAft>
              <a:buClr>
                <a:schemeClr val="lt1"/>
              </a:buClr>
              <a:buSzPts val="920"/>
              <a:buFont typeface="Noto Sans Symbols"/>
              <a:buChar char="►"/>
            </a:pPr>
            <a:r>
              <a:rPr lang="en-US" sz="1100">
                <a:solidFill>
                  <a:schemeClr val="lt1"/>
                </a:solidFill>
              </a:rPr>
              <a:t>One of the most natural ways we as humans may communicate is through speaking. </a:t>
            </a:r>
            <a:endParaRPr sz="1700">
              <a:solidFill>
                <a:schemeClr val="lt1"/>
              </a:solidFill>
            </a:endParaRPr>
          </a:p>
          <a:p>
            <a:pPr indent="-347027" lvl="0" marL="457200" rtl="0" algn="l">
              <a:lnSpc>
                <a:spcPct val="90000"/>
              </a:lnSpc>
              <a:spcBef>
                <a:spcPts val="1000"/>
              </a:spcBef>
              <a:spcAft>
                <a:spcPts val="0"/>
              </a:spcAft>
              <a:buClr>
                <a:schemeClr val="lt1"/>
              </a:buClr>
              <a:buSzPts val="920"/>
              <a:buFont typeface="Noto Sans Symbols"/>
              <a:buChar char="►"/>
            </a:pPr>
            <a:r>
              <a:rPr lang="en-US" sz="1100">
                <a:solidFill>
                  <a:schemeClr val="lt1"/>
                </a:solidFill>
              </a:rPr>
              <a:t>We rely on it so much that we understand its significance while using other modes of communication such as emails and text messages, where we frequently employ emojis to represent the emotions associated with the messages. </a:t>
            </a:r>
            <a:endParaRPr sz="1700">
              <a:solidFill>
                <a:schemeClr val="lt1"/>
              </a:solidFill>
            </a:endParaRPr>
          </a:p>
          <a:p>
            <a:pPr indent="-347027" lvl="0" marL="457200" rtl="0" algn="l">
              <a:lnSpc>
                <a:spcPct val="90000"/>
              </a:lnSpc>
              <a:spcBef>
                <a:spcPts val="1000"/>
              </a:spcBef>
              <a:spcAft>
                <a:spcPts val="0"/>
              </a:spcAft>
              <a:buClr>
                <a:schemeClr val="lt1"/>
              </a:buClr>
              <a:buSzPts val="920"/>
              <a:buFont typeface="Noto Sans Symbols"/>
              <a:buChar char="►"/>
            </a:pPr>
            <a:r>
              <a:rPr lang="en-US" sz="1100">
                <a:solidFill>
                  <a:schemeClr val="lt1"/>
                </a:solidFill>
              </a:rPr>
              <a:t>Because emotions play such an important role in communication, detecting and analyzing them is critical in today's digital age of remote communication. </a:t>
            </a:r>
            <a:endParaRPr sz="1700">
              <a:solidFill>
                <a:schemeClr val="lt1"/>
              </a:solidFill>
            </a:endParaRPr>
          </a:p>
          <a:p>
            <a:pPr indent="-347027" lvl="0" marL="457200" rtl="0" algn="l">
              <a:lnSpc>
                <a:spcPct val="90000"/>
              </a:lnSpc>
              <a:spcBef>
                <a:spcPts val="1000"/>
              </a:spcBef>
              <a:spcAft>
                <a:spcPts val="0"/>
              </a:spcAft>
              <a:buClr>
                <a:schemeClr val="lt1"/>
              </a:buClr>
              <a:buSzPts val="920"/>
              <a:buFont typeface="Noto Sans Symbols"/>
              <a:buChar char="►"/>
            </a:pPr>
            <a:r>
              <a:rPr lang="en-US" sz="1100">
                <a:solidFill>
                  <a:schemeClr val="lt1"/>
                </a:solidFill>
              </a:rPr>
              <a:t>Because emotions are subjective, detecting them is a difficult task. </a:t>
            </a:r>
            <a:endParaRPr sz="1700">
              <a:solidFill>
                <a:schemeClr val="lt1"/>
              </a:solidFill>
            </a:endParaRPr>
          </a:p>
          <a:p>
            <a:pPr indent="-347027" lvl="0" marL="457200" rtl="0" algn="l">
              <a:lnSpc>
                <a:spcPct val="90000"/>
              </a:lnSpc>
              <a:spcBef>
                <a:spcPts val="1000"/>
              </a:spcBef>
              <a:spcAft>
                <a:spcPts val="0"/>
              </a:spcAft>
              <a:buClr>
                <a:schemeClr val="lt1"/>
              </a:buClr>
              <a:buSzPts val="920"/>
              <a:buFont typeface="Noto Sans Symbols"/>
              <a:buChar char="►"/>
            </a:pPr>
            <a:r>
              <a:rPr lang="en-US" sz="1100">
                <a:solidFill>
                  <a:schemeClr val="lt1"/>
                </a:solidFill>
              </a:rPr>
              <a:t>The problem of speech emotion recognition can be solved by analyzing one or more of these features. </a:t>
            </a:r>
            <a:endParaRPr sz="1700">
              <a:solidFill>
                <a:schemeClr val="lt1"/>
              </a:solidFill>
            </a:endParaRPr>
          </a:p>
          <a:p>
            <a:pPr indent="-347027" lvl="0" marL="457200" rtl="0" algn="l">
              <a:lnSpc>
                <a:spcPct val="90000"/>
              </a:lnSpc>
              <a:spcBef>
                <a:spcPts val="1000"/>
              </a:spcBef>
              <a:spcAft>
                <a:spcPts val="0"/>
              </a:spcAft>
              <a:buClr>
                <a:schemeClr val="lt1"/>
              </a:buClr>
              <a:buSzPts val="920"/>
              <a:buFont typeface="Noto Sans Symbols"/>
              <a:buChar char="►"/>
            </a:pPr>
            <a:r>
              <a:rPr lang="en-US" sz="1100">
                <a:solidFill>
                  <a:schemeClr val="lt1"/>
                </a:solidFill>
              </a:rPr>
              <a:t>Following the lexical characteristics would need a transcript of the speech, which would necessitate an additional step of text extraction from speech if one wanted to predict emotions from real-time audio.</a:t>
            </a:r>
            <a:endParaRPr sz="17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5"/>
          <p:cNvSpPr txBox="1"/>
          <p:nvPr>
            <p:ph type="title"/>
          </p:nvPr>
        </p:nvSpPr>
        <p:spPr>
          <a:xfrm>
            <a:off x="604646" y="603504"/>
            <a:ext cx="2641019" cy="393649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650"/>
              <a:buFont typeface="Century Gothic"/>
              <a:buNone/>
            </a:pPr>
            <a:r>
              <a:rPr b="0" i="0" lang="en-US" sz="4200">
                <a:solidFill>
                  <a:schemeClr val="lt2"/>
                </a:solidFill>
                <a:latin typeface="Century Gothic"/>
                <a:ea typeface="Century Gothic"/>
                <a:cs typeface="Century Gothic"/>
                <a:sym typeface="Century Gothic"/>
              </a:rPr>
              <a:t>Data Source</a:t>
            </a:r>
            <a:endParaRPr/>
          </a:p>
        </p:txBody>
      </p:sp>
      <p:sp>
        <p:nvSpPr>
          <p:cNvPr id="186" name="Google Shape;186;p25"/>
          <p:cNvSpPr txBox="1"/>
          <p:nvPr>
            <p:ph idx="1" type="body"/>
          </p:nvPr>
        </p:nvSpPr>
        <p:spPr>
          <a:xfrm>
            <a:off x="2985605" y="478514"/>
            <a:ext cx="5646665" cy="4950212"/>
          </a:xfrm>
          <a:prstGeom prst="rect">
            <a:avLst/>
          </a:prstGeom>
          <a:noFill/>
          <a:ln>
            <a:noFill/>
          </a:ln>
        </p:spPr>
        <p:txBody>
          <a:bodyPr anchorCtr="0" anchor="ctr" bIns="45700" lIns="91425" spcFirstLastPara="1" rIns="91425" wrap="square" tIns="45700">
            <a:normAutofit/>
          </a:bodyPr>
          <a:lstStyle/>
          <a:p>
            <a:pPr indent="-308610" lvl="0" marL="457200" rtl="0" algn="l">
              <a:lnSpc>
                <a:spcPct val="90000"/>
              </a:lnSpc>
              <a:spcBef>
                <a:spcPts val="1000"/>
              </a:spcBef>
              <a:spcAft>
                <a:spcPts val="0"/>
              </a:spcAft>
              <a:buSzPts val="960"/>
              <a:buFont typeface="Noto Sans Symbols"/>
              <a:buChar char="►"/>
            </a:pPr>
            <a:r>
              <a:rPr lang="en-US" sz="1200"/>
              <a:t>For this project, we will be using the RAVDESS dataset which is the abbreviated form of the Ryerson Audio-Visual Database of Emotional Speech and Song dataset. </a:t>
            </a:r>
            <a:endParaRPr/>
          </a:p>
          <a:p>
            <a:pPr indent="-308610" lvl="0" marL="457200" rtl="0" algn="l">
              <a:lnSpc>
                <a:spcPct val="90000"/>
              </a:lnSpc>
              <a:spcBef>
                <a:spcPts val="1000"/>
              </a:spcBef>
              <a:spcAft>
                <a:spcPts val="0"/>
              </a:spcAft>
              <a:buSzPts val="960"/>
              <a:buFont typeface="Noto Sans Symbols"/>
              <a:buChar char="►"/>
            </a:pPr>
            <a:r>
              <a:rPr lang="en-US" sz="1200"/>
              <a:t>Ryerson Audio-Visual Database of Emotional Speech and Song (RAVDESS) which is a Speech audio-only file (16bit, 48kHz .wav) from the RAVDESS. </a:t>
            </a:r>
            <a:endParaRPr/>
          </a:p>
          <a:p>
            <a:pPr indent="-308610" lvl="0" marL="457200" rtl="0" algn="l">
              <a:lnSpc>
                <a:spcPct val="90000"/>
              </a:lnSpc>
              <a:spcBef>
                <a:spcPts val="1000"/>
              </a:spcBef>
              <a:spcAft>
                <a:spcPts val="0"/>
              </a:spcAft>
              <a:buSzPts val="960"/>
              <a:buFont typeface="Noto Sans Symbols"/>
              <a:buChar char="►"/>
            </a:pPr>
            <a:r>
              <a:rPr lang="en-US" sz="1200"/>
              <a:t>The complete dataset of speech and song, audio, and video (24.8 GB) is available from Zenodo. </a:t>
            </a:r>
            <a:endParaRPr/>
          </a:p>
          <a:p>
            <a:pPr indent="-308610" lvl="0" marL="457200" rtl="0" algn="l">
              <a:lnSpc>
                <a:spcPct val="90000"/>
              </a:lnSpc>
              <a:spcBef>
                <a:spcPts val="1000"/>
              </a:spcBef>
              <a:spcAft>
                <a:spcPts val="0"/>
              </a:spcAft>
              <a:buSzPts val="960"/>
              <a:buFont typeface="Noto Sans Symbols"/>
              <a:buChar char="►"/>
            </a:pPr>
            <a:r>
              <a:rPr lang="en-US" sz="1200"/>
              <a:t>Construction and perceptual validation of the RAVDESS are described in our Open Access paper in PLoS ONE.</a:t>
            </a:r>
            <a:endParaRPr/>
          </a:p>
          <a:p>
            <a:pPr indent="-308610" lvl="0" marL="457200" rtl="0" algn="l">
              <a:lnSpc>
                <a:spcPct val="90000"/>
              </a:lnSpc>
              <a:spcBef>
                <a:spcPts val="1000"/>
              </a:spcBef>
              <a:spcAft>
                <a:spcPts val="0"/>
              </a:spcAft>
              <a:buSzPts val="960"/>
              <a:buFont typeface="Noto Sans Symbols"/>
              <a:buChar char="►"/>
            </a:pPr>
            <a:r>
              <a:rPr lang="en-US" sz="1200"/>
              <a:t>This portion of the RAVDESS contains 1440 files: 60 trials per actor x 24 actors = 1440. </a:t>
            </a:r>
            <a:endParaRPr/>
          </a:p>
          <a:p>
            <a:pPr indent="-308610" lvl="0" marL="457200" rtl="0" algn="l">
              <a:lnSpc>
                <a:spcPct val="90000"/>
              </a:lnSpc>
              <a:spcBef>
                <a:spcPts val="1000"/>
              </a:spcBef>
              <a:spcAft>
                <a:spcPts val="0"/>
              </a:spcAft>
              <a:buSzPts val="960"/>
              <a:buFont typeface="Noto Sans Symbols"/>
              <a:buChar char="►"/>
            </a:pPr>
            <a:r>
              <a:rPr lang="en-US" sz="1200"/>
              <a:t>The RAVDESS contains 24 professional actors (12 female, 12 male), vocalizing two lexically-matched statements in a neutral North American accent. </a:t>
            </a:r>
            <a:endParaRPr/>
          </a:p>
          <a:p>
            <a:pPr indent="-308610" lvl="0" marL="457200" rtl="0" algn="l">
              <a:lnSpc>
                <a:spcPct val="90000"/>
              </a:lnSpc>
              <a:spcBef>
                <a:spcPts val="1000"/>
              </a:spcBef>
              <a:spcAft>
                <a:spcPts val="0"/>
              </a:spcAft>
              <a:buSzPts val="960"/>
              <a:buFont typeface="Noto Sans Symbols"/>
              <a:buChar char="►"/>
            </a:pPr>
            <a:r>
              <a:rPr lang="en-US" sz="1200"/>
              <a:t>Speech emotions include calm, happy, sad, angry, fearful, surprise, and disgust. </a:t>
            </a:r>
            <a:endParaRPr/>
          </a:p>
          <a:p>
            <a:pPr indent="-308610" lvl="0" marL="457200" rtl="0" algn="l">
              <a:lnSpc>
                <a:spcPct val="90000"/>
              </a:lnSpc>
              <a:spcBef>
                <a:spcPts val="1000"/>
              </a:spcBef>
              <a:spcAft>
                <a:spcPts val="0"/>
              </a:spcAft>
              <a:buSzPts val="960"/>
              <a:buFont typeface="Noto Sans Symbols"/>
              <a:buChar char="►"/>
            </a:pPr>
            <a:r>
              <a:rPr lang="en-US" sz="1200"/>
              <a:t>Each expression is produced at two levels of emotional intensity (normal, and strong), with an additional neutral expression.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8661"/>
              <a:buFont typeface="Arial"/>
              <a:buNone/>
            </a:pPr>
            <a:r>
              <a:rPr lang="en-US">
                <a:solidFill>
                  <a:srgbClr val="0C0C0C"/>
                </a:solidFill>
              </a:rPr>
              <a:t>Data Visualization and Exploration</a:t>
            </a:r>
            <a:endParaRPr>
              <a:solidFill>
                <a:srgbClr val="0C0C0C"/>
              </a:solidFill>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lt2"/>
              </a:buClr>
              <a:buSzPct val="98765"/>
              <a:buFont typeface="Century Gothic"/>
              <a:buNone/>
            </a:pPr>
            <a:r>
              <a:t/>
            </a:r>
            <a:endParaRPr/>
          </a:p>
        </p:txBody>
      </p:sp>
      <p:pic>
        <p:nvPicPr>
          <p:cNvPr id="192" name="Google Shape;192;p26"/>
          <p:cNvPicPr preferRelativeResize="0"/>
          <p:nvPr/>
        </p:nvPicPr>
        <p:blipFill rotWithShape="1">
          <a:blip r:embed="rId4">
            <a:alphaModFix/>
          </a:blip>
          <a:srcRect b="0" l="0" r="0" t="0"/>
          <a:stretch/>
        </p:blipFill>
        <p:spPr>
          <a:xfrm>
            <a:off x="1041633" y="1212987"/>
            <a:ext cx="3200400" cy="2295525"/>
          </a:xfrm>
          <a:prstGeom prst="rect">
            <a:avLst/>
          </a:prstGeom>
          <a:noFill/>
          <a:ln>
            <a:noFill/>
          </a:ln>
        </p:spPr>
      </p:pic>
      <p:pic>
        <p:nvPicPr>
          <p:cNvPr id="193" name="Google Shape;193;p26"/>
          <p:cNvPicPr preferRelativeResize="0"/>
          <p:nvPr/>
        </p:nvPicPr>
        <p:blipFill rotWithShape="1">
          <a:blip r:embed="rId5">
            <a:alphaModFix/>
          </a:blip>
          <a:srcRect b="0" l="0" r="0" t="0"/>
          <a:stretch/>
        </p:blipFill>
        <p:spPr>
          <a:xfrm>
            <a:off x="5277200" y="1170125"/>
            <a:ext cx="3200400" cy="1190625"/>
          </a:xfrm>
          <a:prstGeom prst="rect">
            <a:avLst/>
          </a:prstGeom>
          <a:noFill/>
          <a:ln>
            <a:noFill/>
          </a:ln>
        </p:spPr>
      </p:pic>
      <p:pic>
        <p:nvPicPr>
          <p:cNvPr id="194" name="Google Shape;194;p26"/>
          <p:cNvPicPr preferRelativeResize="0"/>
          <p:nvPr/>
        </p:nvPicPr>
        <p:blipFill rotWithShape="1">
          <a:blip r:embed="rId6">
            <a:alphaModFix/>
          </a:blip>
          <a:srcRect b="0" l="0" r="0" t="0"/>
          <a:stretch/>
        </p:blipFill>
        <p:spPr>
          <a:xfrm>
            <a:off x="5277200" y="2571750"/>
            <a:ext cx="3200400" cy="1076325"/>
          </a:xfrm>
          <a:prstGeom prst="rect">
            <a:avLst/>
          </a:prstGeom>
          <a:noFill/>
          <a:ln>
            <a:noFill/>
          </a:ln>
        </p:spPr>
      </p:pic>
      <p:pic>
        <p:nvPicPr>
          <p:cNvPr id="195" name="Google Shape;195;p26"/>
          <p:cNvPicPr preferRelativeResize="0"/>
          <p:nvPr/>
        </p:nvPicPr>
        <p:blipFill rotWithShape="1">
          <a:blip r:embed="rId7">
            <a:alphaModFix/>
          </a:blip>
          <a:srcRect b="0" l="0" r="0" t="0"/>
          <a:stretch/>
        </p:blipFill>
        <p:spPr>
          <a:xfrm>
            <a:off x="862614" y="3741875"/>
            <a:ext cx="3558438" cy="1314450"/>
          </a:xfrm>
          <a:prstGeom prst="rect">
            <a:avLst/>
          </a:prstGeom>
          <a:noFill/>
          <a:ln>
            <a:noFill/>
          </a:ln>
        </p:spPr>
      </p:pic>
      <p:pic>
        <p:nvPicPr>
          <p:cNvPr id="196" name="Google Shape;196;p26"/>
          <p:cNvPicPr preferRelativeResize="0"/>
          <p:nvPr/>
        </p:nvPicPr>
        <p:blipFill rotWithShape="1">
          <a:blip r:embed="rId8">
            <a:alphaModFix/>
          </a:blip>
          <a:srcRect b="0" l="0" r="0" t="0"/>
          <a:stretch/>
        </p:blipFill>
        <p:spPr>
          <a:xfrm>
            <a:off x="5277200" y="3859075"/>
            <a:ext cx="3200400" cy="107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27"/>
          <p:cNvSpPr txBox="1"/>
          <p:nvPr>
            <p:ph type="title"/>
          </p:nvPr>
        </p:nvSpPr>
        <p:spPr>
          <a:xfrm>
            <a:off x="342209" y="176679"/>
            <a:ext cx="3058470" cy="9694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864"/>
              <a:buFont typeface="Century Gothic"/>
              <a:buNone/>
            </a:pPr>
            <a:r>
              <a:rPr b="1" lang="en-US" sz="2200"/>
              <a:t>Data Visualization and Exploration</a:t>
            </a:r>
            <a:endParaRPr/>
          </a:p>
        </p:txBody>
      </p:sp>
      <p:sp>
        <p:nvSpPr>
          <p:cNvPr id="202" name="Google Shape;202;p27"/>
          <p:cNvSpPr txBox="1"/>
          <p:nvPr/>
        </p:nvSpPr>
        <p:spPr>
          <a:xfrm>
            <a:off x="3409" y="1469985"/>
            <a:ext cx="3397270" cy="3175953"/>
          </a:xfrm>
          <a:prstGeom prst="rect">
            <a:avLst/>
          </a:prstGeom>
          <a:noFill/>
          <a:ln>
            <a:noFill/>
          </a:ln>
        </p:spPr>
        <p:txBody>
          <a:bodyPr anchorCtr="0" anchor="t" bIns="45700" lIns="91425" spcFirstLastPara="1" rIns="91425" wrap="square" tIns="45700">
            <a:normAutofit fontScale="32500" lnSpcReduction="20000"/>
          </a:bodyPr>
          <a:lstStyle/>
          <a:p>
            <a:pPr indent="-304800" lvl="0" marL="457200" marR="0" rtl="0" algn="l">
              <a:lnSpc>
                <a:spcPct val="90000"/>
              </a:lnSpc>
              <a:spcBef>
                <a:spcPts val="1000"/>
              </a:spcBef>
              <a:spcAft>
                <a:spcPts val="0"/>
              </a:spcAft>
              <a:buClr>
                <a:srgbClr val="86D1D8"/>
              </a:buClr>
              <a:buSzPct val="80000"/>
              <a:buFont typeface="Noto Sans Symbols"/>
              <a:buChar char="►"/>
            </a:pPr>
            <a:r>
              <a:rPr b="0" i="0" lang="en-US" sz="4400" u="none" cap="none" strike="noStrike">
                <a:solidFill>
                  <a:schemeClr val="lt1"/>
                </a:solidFill>
                <a:latin typeface="Century Gothic"/>
                <a:ea typeface="Century Gothic"/>
                <a:cs typeface="Century Gothic"/>
                <a:sym typeface="Century Gothic"/>
              </a:rPr>
              <a:t>We can also plot waveplots and spectrograms for audio signals.</a:t>
            </a:r>
            <a:endParaRPr/>
          </a:p>
          <a:p>
            <a:pPr indent="-304800" lvl="0" marL="457200" marR="0" rtl="0" algn="l">
              <a:lnSpc>
                <a:spcPct val="90000"/>
              </a:lnSpc>
              <a:spcBef>
                <a:spcPts val="1000"/>
              </a:spcBef>
              <a:spcAft>
                <a:spcPts val="0"/>
              </a:spcAft>
              <a:buClr>
                <a:srgbClr val="86D1D8"/>
              </a:buClr>
              <a:buSzPct val="80000"/>
              <a:buFont typeface="Noto Sans Symbols"/>
              <a:buChar char="►"/>
            </a:pPr>
            <a:r>
              <a:rPr b="0" i="0" lang="en-US" sz="4400" u="none" cap="none" strike="noStrike">
                <a:solidFill>
                  <a:schemeClr val="lt1"/>
                </a:solidFill>
                <a:latin typeface="Century Gothic"/>
                <a:ea typeface="Century Gothic"/>
                <a:cs typeface="Century Gothic"/>
                <a:sym typeface="Century Gothic"/>
              </a:rPr>
              <a:t>Waveplots let us know the loudness of the audio at a given time. </a:t>
            </a:r>
            <a:endParaRPr/>
          </a:p>
          <a:p>
            <a:pPr indent="-304800" lvl="0" marL="457200" marR="0" rtl="0" algn="l">
              <a:lnSpc>
                <a:spcPct val="90000"/>
              </a:lnSpc>
              <a:spcBef>
                <a:spcPts val="1000"/>
              </a:spcBef>
              <a:spcAft>
                <a:spcPts val="0"/>
              </a:spcAft>
              <a:buClr>
                <a:srgbClr val="86D1D8"/>
              </a:buClr>
              <a:buSzPct val="80000"/>
              <a:buFont typeface="Noto Sans Symbols"/>
              <a:buChar char="►"/>
            </a:pPr>
            <a:r>
              <a:rPr b="0" i="0" lang="en-US" sz="4400" u="none" cap="none" strike="noStrike">
                <a:solidFill>
                  <a:schemeClr val="lt1"/>
                </a:solidFill>
                <a:latin typeface="Century Gothic"/>
                <a:ea typeface="Century Gothic"/>
                <a:cs typeface="Century Gothic"/>
                <a:sym typeface="Century Gothic"/>
              </a:rPr>
              <a:t>A spectrogram is a visual representation of the spectrum of frequencies of sound or other signals as they vary with time. </a:t>
            </a:r>
            <a:endParaRPr/>
          </a:p>
          <a:p>
            <a:pPr indent="-304800" lvl="0" marL="457200" marR="0" rtl="0" algn="l">
              <a:lnSpc>
                <a:spcPct val="90000"/>
              </a:lnSpc>
              <a:spcBef>
                <a:spcPts val="1000"/>
              </a:spcBef>
              <a:spcAft>
                <a:spcPts val="0"/>
              </a:spcAft>
              <a:buClr>
                <a:srgbClr val="86D1D8"/>
              </a:buClr>
              <a:buSzPct val="80000"/>
              <a:buFont typeface="Noto Sans Symbols"/>
              <a:buChar char="►"/>
            </a:pPr>
            <a:r>
              <a:rPr b="0" i="0" lang="en-US" sz="4400" u="none" cap="none" strike="noStrike">
                <a:solidFill>
                  <a:schemeClr val="lt1"/>
                </a:solidFill>
                <a:latin typeface="Century Gothic"/>
                <a:ea typeface="Century Gothic"/>
                <a:cs typeface="Century Gothic"/>
                <a:sym typeface="Century Gothic"/>
              </a:rPr>
              <a:t>It’s a representation of frequencies changing with respect to time for given audio/music signals</a:t>
            </a:r>
            <a:r>
              <a:rPr b="0" i="0" lang="en-US" sz="800" u="none" cap="none" strike="noStrike">
                <a:solidFill>
                  <a:schemeClr val="lt1"/>
                </a:solidFill>
                <a:latin typeface="Century Gothic"/>
                <a:ea typeface="Century Gothic"/>
                <a:cs typeface="Century Gothic"/>
                <a:sym typeface="Century Gothic"/>
              </a:rPr>
              <a:t>. </a:t>
            </a:r>
            <a:endParaRPr/>
          </a:p>
        </p:txBody>
      </p:sp>
      <p:pic>
        <p:nvPicPr>
          <p:cNvPr id="203" name="Google Shape;203;p27"/>
          <p:cNvPicPr preferRelativeResize="0"/>
          <p:nvPr/>
        </p:nvPicPr>
        <p:blipFill rotWithShape="1">
          <a:blip r:embed="rId4">
            <a:alphaModFix/>
          </a:blip>
          <a:srcRect b="0" l="0" r="0" t="0"/>
          <a:stretch/>
        </p:blipFill>
        <p:spPr>
          <a:xfrm>
            <a:off x="3739479" y="176679"/>
            <a:ext cx="3397270" cy="1759030"/>
          </a:xfrm>
          <a:prstGeom prst="rect">
            <a:avLst/>
          </a:prstGeom>
          <a:noFill/>
          <a:ln>
            <a:noFill/>
          </a:ln>
        </p:spPr>
      </p:pic>
      <p:pic>
        <p:nvPicPr>
          <p:cNvPr id="204" name="Google Shape;204;p27"/>
          <p:cNvPicPr preferRelativeResize="0"/>
          <p:nvPr/>
        </p:nvPicPr>
        <p:blipFill rotWithShape="1">
          <a:blip r:embed="rId5">
            <a:alphaModFix/>
          </a:blip>
          <a:srcRect b="0" l="0" r="0" t="0"/>
          <a:stretch/>
        </p:blipFill>
        <p:spPr>
          <a:xfrm>
            <a:off x="3676510" y="3457313"/>
            <a:ext cx="3825380" cy="1686187"/>
          </a:xfrm>
          <a:prstGeom prst="rect">
            <a:avLst/>
          </a:prstGeom>
          <a:noFill/>
          <a:ln>
            <a:noFill/>
          </a:ln>
        </p:spPr>
      </p:pic>
      <p:pic>
        <p:nvPicPr>
          <p:cNvPr id="205" name="Google Shape;205;p27"/>
          <p:cNvPicPr preferRelativeResize="0"/>
          <p:nvPr/>
        </p:nvPicPr>
        <p:blipFill rotWithShape="1">
          <a:blip r:embed="rId6">
            <a:alphaModFix/>
          </a:blip>
          <a:srcRect b="0" l="0" r="0" t="0"/>
          <a:stretch/>
        </p:blipFill>
        <p:spPr>
          <a:xfrm>
            <a:off x="5589200" y="2013949"/>
            <a:ext cx="3104082" cy="14433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28"/>
          <p:cNvSpPr txBox="1"/>
          <p:nvPr>
            <p:ph type="title"/>
          </p:nvPr>
        </p:nvSpPr>
        <p:spPr>
          <a:xfrm>
            <a:off x="486697" y="471949"/>
            <a:ext cx="4935184" cy="1055909"/>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9285"/>
              <a:buFont typeface="Century Gothic"/>
              <a:buNone/>
            </a:pPr>
            <a:r>
              <a:rPr lang="en-US" sz="3900">
                <a:solidFill>
                  <a:srgbClr val="EBEBEB"/>
                </a:solidFill>
              </a:rPr>
              <a:t>Data Augmentation</a:t>
            </a:r>
            <a:endParaRPr/>
          </a:p>
          <a:p>
            <a:pPr indent="0" lvl="0" marL="0" rtl="0" algn="l">
              <a:lnSpc>
                <a:spcPct val="90000"/>
              </a:lnSpc>
              <a:spcBef>
                <a:spcPts val="0"/>
              </a:spcBef>
              <a:spcAft>
                <a:spcPts val="0"/>
              </a:spcAft>
              <a:buClr>
                <a:schemeClr val="lt2"/>
              </a:buClr>
              <a:buSzPct val="79772"/>
              <a:buFont typeface="Century Gothic"/>
              <a:buNone/>
            </a:pPr>
            <a:r>
              <a:t/>
            </a:r>
            <a:endParaRPr sz="3900">
              <a:solidFill>
                <a:srgbClr val="EBEBEB"/>
              </a:solidFill>
            </a:endParaRPr>
          </a:p>
        </p:txBody>
      </p:sp>
      <p:sp>
        <p:nvSpPr>
          <p:cNvPr id="211" name="Google Shape;211;p28"/>
          <p:cNvSpPr txBox="1"/>
          <p:nvPr>
            <p:ph idx="1" type="body"/>
          </p:nvPr>
        </p:nvSpPr>
        <p:spPr>
          <a:xfrm>
            <a:off x="358816" y="1400537"/>
            <a:ext cx="4769024" cy="3271014"/>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960"/>
              <a:buFont typeface="Noto Sans Symbols"/>
              <a:buChar char="►"/>
            </a:pPr>
            <a:r>
              <a:rPr lang="en-US" sz="1200">
                <a:solidFill>
                  <a:srgbClr val="FFFFFF"/>
                </a:solidFill>
              </a:rPr>
              <a:t>In data augmentation, small perturbations are added to the initial training set to create synthetic data samples. </a:t>
            </a:r>
            <a:endParaRPr/>
          </a:p>
          <a:p>
            <a:pPr indent="-342900" lvl="0" marL="457200" rtl="0" algn="l">
              <a:lnSpc>
                <a:spcPct val="90000"/>
              </a:lnSpc>
              <a:spcBef>
                <a:spcPts val="1000"/>
              </a:spcBef>
              <a:spcAft>
                <a:spcPts val="0"/>
              </a:spcAft>
              <a:buSzPts val="960"/>
              <a:buFont typeface="Noto Sans Symbols"/>
              <a:buChar char="►"/>
            </a:pPr>
            <a:r>
              <a:rPr lang="en-US" sz="1200">
                <a:solidFill>
                  <a:srgbClr val="FFFFFF"/>
                </a:solidFill>
              </a:rPr>
              <a:t>Noise injection, shifting time, pitch, and speed changes can all be applied to audio to generate syntactic data.</a:t>
            </a:r>
            <a:endParaRPr/>
          </a:p>
          <a:p>
            <a:pPr indent="-342900" lvl="0" marL="457200" rtl="0" algn="l">
              <a:lnSpc>
                <a:spcPct val="90000"/>
              </a:lnSpc>
              <a:spcBef>
                <a:spcPts val="1000"/>
              </a:spcBef>
              <a:spcAft>
                <a:spcPts val="0"/>
              </a:spcAft>
              <a:buSzPts val="960"/>
              <a:buFont typeface="Noto Sans Symbols"/>
              <a:buChar char="►"/>
            </a:pPr>
            <a:r>
              <a:rPr lang="en-US" sz="1200">
                <a:solidFill>
                  <a:srgbClr val="FFFFFF"/>
                </a:solidFill>
              </a:rPr>
              <a:t>This will enhance the model's ability to generalize and make it invariant to those perturbations. </a:t>
            </a:r>
            <a:endParaRPr/>
          </a:p>
          <a:p>
            <a:pPr indent="-342900" lvl="0" marL="457200" rtl="0" algn="l">
              <a:lnSpc>
                <a:spcPct val="90000"/>
              </a:lnSpc>
              <a:spcBef>
                <a:spcPts val="1000"/>
              </a:spcBef>
              <a:spcAft>
                <a:spcPts val="0"/>
              </a:spcAft>
              <a:buSzPts val="960"/>
              <a:buFont typeface="Noto Sans Symbols"/>
              <a:buChar char="►"/>
            </a:pPr>
            <a:r>
              <a:rPr lang="en-US" sz="1200">
                <a:solidFill>
                  <a:srgbClr val="FFFFFF"/>
                </a:solidFill>
              </a:rPr>
              <a:t>This requires conserving the original label on the perturbations in order to work. </a:t>
            </a:r>
            <a:endParaRPr/>
          </a:p>
          <a:p>
            <a:pPr indent="-342900" lvl="0" marL="457200" rtl="0" algn="l">
              <a:lnSpc>
                <a:spcPct val="90000"/>
              </a:lnSpc>
              <a:spcBef>
                <a:spcPts val="1000"/>
              </a:spcBef>
              <a:spcAft>
                <a:spcPts val="0"/>
              </a:spcAft>
              <a:buSzPts val="960"/>
              <a:buFont typeface="Noto Sans Symbols"/>
              <a:buChar char="►"/>
            </a:pPr>
            <a:r>
              <a:rPr lang="en-US" sz="1200">
                <a:solidFill>
                  <a:srgbClr val="FFFFFF"/>
                </a:solidFill>
              </a:rPr>
              <a:t>The image can be rotated, zoomed, and shifted to augment the data.</a:t>
            </a:r>
            <a:endParaRPr/>
          </a:p>
        </p:txBody>
      </p:sp>
      <p:pic>
        <p:nvPicPr>
          <p:cNvPr descr="Digital financial graph" id="212" name="Google Shape;212;p28"/>
          <p:cNvPicPr preferRelativeResize="0"/>
          <p:nvPr/>
        </p:nvPicPr>
        <p:blipFill rotWithShape="1">
          <a:blip r:embed="rId4">
            <a:alphaModFix/>
          </a:blip>
          <a:srcRect b="0" l="37289" r="22001" t="0"/>
          <a:stretch/>
        </p:blipFill>
        <p:spPr>
          <a:xfrm>
            <a:off x="5421882" y="11"/>
            <a:ext cx="3722432" cy="5143489"/>
          </a:xfrm>
          <a:custGeom>
            <a:rect b="b" l="l" r="r" t="t"/>
            <a:pathLst>
              <a:path extrusionOk="0" h="6858001" w="4963245">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16" name="Shape 216"/>
        <p:cNvGrpSpPr/>
        <p:nvPr/>
      </p:nvGrpSpPr>
      <p:grpSpPr>
        <a:xfrm>
          <a:off x="0" y="0"/>
          <a:ext cx="0" cy="0"/>
          <a:chOff x="0" y="0"/>
          <a:chExt cx="0" cy="0"/>
        </a:xfrm>
      </p:grpSpPr>
      <p:sp>
        <p:nvSpPr>
          <p:cNvPr id="217" name="Google Shape;217;p29"/>
          <p:cNvSpPr txBox="1"/>
          <p:nvPr>
            <p:ph type="title"/>
          </p:nvPr>
        </p:nvSpPr>
        <p:spPr>
          <a:xfrm>
            <a:off x="496157" y="356644"/>
            <a:ext cx="3200400" cy="7228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864"/>
              <a:buFont typeface="Century Gothic"/>
              <a:buNone/>
            </a:pPr>
            <a:r>
              <a:rPr lang="en-US" sz="2200">
                <a:solidFill>
                  <a:srgbClr val="0C0C0C"/>
                </a:solidFill>
              </a:rPr>
              <a:t>Data Visualization and Exploration</a:t>
            </a:r>
            <a:endParaRPr/>
          </a:p>
        </p:txBody>
      </p:sp>
      <p:pic>
        <p:nvPicPr>
          <p:cNvPr id="218" name="Google Shape;218;p29"/>
          <p:cNvPicPr preferRelativeResize="0"/>
          <p:nvPr/>
        </p:nvPicPr>
        <p:blipFill rotWithShape="1">
          <a:blip r:embed="rId4">
            <a:alphaModFix/>
          </a:blip>
          <a:srcRect b="0" l="0" r="0" t="0"/>
          <a:stretch/>
        </p:blipFill>
        <p:spPr>
          <a:xfrm>
            <a:off x="4444212" y="774706"/>
            <a:ext cx="3200400" cy="1066800"/>
          </a:xfrm>
          <a:prstGeom prst="rect">
            <a:avLst/>
          </a:prstGeom>
          <a:noFill/>
          <a:ln>
            <a:noFill/>
          </a:ln>
        </p:spPr>
      </p:pic>
      <p:pic>
        <p:nvPicPr>
          <p:cNvPr id="219" name="Google Shape;219;p29"/>
          <p:cNvPicPr preferRelativeResize="0"/>
          <p:nvPr/>
        </p:nvPicPr>
        <p:blipFill rotWithShape="1">
          <a:blip r:embed="rId5">
            <a:alphaModFix/>
          </a:blip>
          <a:srcRect b="0" l="0" r="0" t="0"/>
          <a:stretch/>
        </p:blipFill>
        <p:spPr>
          <a:xfrm>
            <a:off x="481639" y="2183519"/>
            <a:ext cx="3200400" cy="1028700"/>
          </a:xfrm>
          <a:prstGeom prst="rect">
            <a:avLst/>
          </a:prstGeom>
          <a:noFill/>
          <a:ln>
            <a:noFill/>
          </a:ln>
        </p:spPr>
      </p:pic>
      <p:pic>
        <p:nvPicPr>
          <p:cNvPr id="220" name="Google Shape;220;p29"/>
          <p:cNvPicPr preferRelativeResize="0"/>
          <p:nvPr/>
        </p:nvPicPr>
        <p:blipFill rotWithShape="1">
          <a:blip r:embed="rId5">
            <a:alphaModFix/>
          </a:blip>
          <a:srcRect b="0" l="0" r="0" t="0"/>
          <a:stretch/>
        </p:blipFill>
        <p:spPr>
          <a:xfrm>
            <a:off x="496157" y="3622962"/>
            <a:ext cx="3200400" cy="1028700"/>
          </a:xfrm>
          <a:prstGeom prst="rect">
            <a:avLst/>
          </a:prstGeom>
          <a:noFill/>
          <a:ln>
            <a:noFill/>
          </a:ln>
        </p:spPr>
      </p:pic>
      <p:pic>
        <p:nvPicPr>
          <p:cNvPr id="221" name="Google Shape;221;p29"/>
          <p:cNvPicPr preferRelativeResize="0"/>
          <p:nvPr/>
        </p:nvPicPr>
        <p:blipFill rotWithShape="1">
          <a:blip r:embed="rId6">
            <a:alphaModFix/>
          </a:blip>
          <a:srcRect b="0" l="0" r="0" t="0"/>
          <a:stretch/>
        </p:blipFill>
        <p:spPr>
          <a:xfrm>
            <a:off x="4444212" y="2176049"/>
            <a:ext cx="3200400" cy="1074270"/>
          </a:xfrm>
          <a:prstGeom prst="rect">
            <a:avLst/>
          </a:prstGeom>
          <a:noFill/>
          <a:ln>
            <a:noFill/>
          </a:ln>
        </p:spPr>
      </p:pic>
      <p:pic>
        <p:nvPicPr>
          <p:cNvPr id="222" name="Google Shape;222;p29"/>
          <p:cNvPicPr preferRelativeResize="0"/>
          <p:nvPr/>
        </p:nvPicPr>
        <p:blipFill rotWithShape="1">
          <a:blip r:embed="rId7">
            <a:alphaModFix/>
          </a:blip>
          <a:srcRect b="0" l="0" r="0" t="0"/>
          <a:stretch/>
        </p:blipFill>
        <p:spPr>
          <a:xfrm>
            <a:off x="4444212" y="3584862"/>
            <a:ext cx="3200400" cy="106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0"/>
          <p:cNvSpPr txBox="1"/>
          <p:nvPr>
            <p:ph type="title"/>
          </p:nvPr>
        </p:nvSpPr>
        <p:spPr>
          <a:xfrm>
            <a:off x="486697" y="471949"/>
            <a:ext cx="6939116" cy="9179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50"/>
              <a:buFont typeface="Century Gothic"/>
              <a:buNone/>
            </a:pPr>
            <a:r>
              <a:rPr b="0" i="0" lang="en-US" sz="4200">
                <a:solidFill>
                  <a:schemeClr val="lt2"/>
                </a:solidFill>
                <a:latin typeface="Century Gothic"/>
                <a:ea typeface="Century Gothic"/>
                <a:cs typeface="Century Gothic"/>
                <a:sym typeface="Century Gothic"/>
              </a:rPr>
              <a:t>Feature Extraction</a:t>
            </a:r>
            <a:endParaRPr/>
          </a:p>
          <a:p>
            <a:pPr indent="0" lvl="0" marL="0" rtl="0" algn="l">
              <a:spcBef>
                <a:spcPts val="0"/>
              </a:spcBef>
              <a:spcAft>
                <a:spcPts val="0"/>
              </a:spcAft>
              <a:buClr>
                <a:schemeClr val="dk1"/>
              </a:buClr>
              <a:buSzPts val="1650"/>
              <a:buFont typeface="Century Gothic"/>
              <a:buNone/>
            </a:pPr>
            <a:r>
              <a:t/>
            </a:r>
            <a:endParaRPr b="0" i="0" sz="4200">
              <a:solidFill>
                <a:schemeClr val="lt2"/>
              </a:solidFill>
              <a:latin typeface="Century Gothic"/>
              <a:ea typeface="Century Gothic"/>
              <a:cs typeface="Century Gothic"/>
              <a:sym typeface="Century Gothic"/>
            </a:endParaRPr>
          </a:p>
          <a:p>
            <a:pPr indent="0" lvl="0" marL="0" rtl="0" algn="l">
              <a:spcBef>
                <a:spcPts val="0"/>
              </a:spcBef>
              <a:spcAft>
                <a:spcPts val="0"/>
              </a:spcAft>
              <a:buClr>
                <a:schemeClr val="lt2"/>
              </a:buClr>
              <a:buSzPts val="2800"/>
              <a:buFont typeface="Century Gothic"/>
              <a:buNone/>
            </a:pPr>
            <a:r>
              <a:t/>
            </a:r>
            <a:endParaRPr b="0" i="0" sz="4200">
              <a:solidFill>
                <a:schemeClr val="lt2"/>
              </a:solidFill>
              <a:latin typeface="Century Gothic"/>
              <a:ea typeface="Century Gothic"/>
              <a:cs typeface="Century Gothic"/>
              <a:sym typeface="Century Gothic"/>
            </a:endParaRPr>
          </a:p>
        </p:txBody>
      </p:sp>
      <p:sp>
        <p:nvSpPr>
          <p:cNvPr id="228" name="Google Shape;228;p30"/>
          <p:cNvSpPr txBox="1"/>
          <p:nvPr>
            <p:ph idx="1" type="body"/>
          </p:nvPr>
        </p:nvSpPr>
        <p:spPr>
          <a:xfrm>
            <a:off x="78167" y="1389936"/>
            <a:ext cx="4088719" cy="3459856"/>
          </a:xfrm>
          <a:prstGeom prst="rect">
            <a:avLst/>
          </a:prstGeom>
          <a:noFill/>
          <a:ln>
            <a:noFill/>
          </a:ln>
        </p:spPr>
        <p:txBody>
          <a:bodyPr anchorCtr="0" anchor="t" bIns="45700" lIns="91425" spcFirstLastPara="1" rIns="91425" wrap="square" tIns="45700">
            <a:normAutofit/>
          </a:bodyPr>
          <a:lstStyle/>
          <a:p>
            <a:pPr indent="-325755" lvl="0" marL="457200" rtl="0" algn="l">
              <a:lnSpc>
                <a:spcPct val="90000"/>
              </a:lnSpc>
              <a:spcBef>
                <a:spcPts val="1000"/>
              </a:spcBef>
              <a:spcAft>
                <a:spcPts val="0"/>
              </a:spcAft>
              <a:buSzPts val="1040"/>
              <a:buFont typeface="Noto Sans Symbols"/>
              <a:buChar char="►"/>
            </a:pPr>
            <a:r>
              <a:rPr lang="en-US" sz="1300"/>
              <a:t>Extraction of features is a very important part of analyzing and finding relations between different things. </a:t>
            </a:r>
            <a:endParaRPr/>
          </a:p>
          <a:p>
            <a:pPr indent="-325755" lvl="0" marL="457200" rtl="0" algn="l">
              <a:lnSpc>
                <a:spcPct val="90000"/>
              </a:lnSpc>
              <a:spcBef>
                <a:spcPts val="1000"/>
              </a:spcBef>
              <a:spcAft>
                <a:spcPts val="0"/>
              </a:spcAft>
              <a:buSzPts val="1040"/>
              <a:buFont typeface="Noto Sans Symbols"/>
              <a:buChar char="►"/>
            </a:pPr>
            <a:r>
              <a:rPr lang="en-US" sz="1300"/>
              <a:t>The data provided by audio cannot be understood by the models directly so we need to convert them into an understandable format for which feature extraction is used. </a:t>
            </a:r>
            <a:endParaRPr/>
          </a:p>
          <a:p>
            <a:pPr indent="-325755" lvl="0" marL="457200" rtl="0" algn="l">
              <a:lnSpc>
                <a:spcPct val="90000"/>
              </a:lnSpc>
              <a:spcBef>
                <a:spcPts val="1000"/>
              </a:spcBef>
              <a:spcAft>
                <a:spcPts val="0"/>
              </a:spcAft>
              <a:buSzPts val="1040"/>
              <a:buFont typeface="Noto Sans Symbols"/>
              <a:buChar char="►"/>
            </a:pPr>
            <a:r>
              <a:rPr lang="en-US" sz="1300"/>
              <a:t>The audio signal is a three-dimensional signal in which three axes represent time, amplitude, and frequency.</a:t>
            </a:r>
            <a:endParaRPr/>
          </a:p>
          <a:p>
            <a:pPr indent="0" lvl="0" marL="0" rtl="0" algn="l">
              <a:lnSpc>
                <a:spcPct val="90000"/>
              </a:lnSpc>
              <a:spcBef>
                <a:spcPts val="1000"/>
              </a:spcBef>
              <a:spcAft>
                <a:spcPts val="0"/>
              </a:spcAft>
              <a:buSzPts val="1040"/>
              <a:buFont typeface="Noto Sans Symbols"/>
              <a:buNone/>
            </a:pPr>
            <a:r>
              <a:t/>
            </a:r>
            <a:endParaRPr sz="1300"/>
          </a:p>
          <a:p>
            <a:pPr indent="0" lvl="0" marL="0" rtl="0" algn="l">
              <a:lnSpc>
                <a:spcPct val="90000"/>
              </a:lnSpc>
              <a:spcBef>
                <a:spcPts val="1000"/>
              </a:spcBef>
              <a:spcAft>
                <a:spcPts val="0"/>
              </a:spcAft>
              <a:buSzPts val="1040"/>
              <a:buFont typeface="Noto Sans Symbols"/>
              <a:buNone/>
            </a:pPr>
            <a:r>
              <a:t/>
            </a:r>
            <a:endParaRPr sz="1300"/>
          </a:p>
        </p:txBody>
      </p:sp>
      <p:pic>
        <p:nvPicPr>
          <p:cNvPr id="229" name="Google Shape;229;p30"/>
          <p:cNvPicPr preferRelativeResize="0"/>
          <p:nvPr/>
        </p:nvPicPr>
        <p:blipFill rotWithShape="1">
          <a:blip r:embed="rId4">
            <a:alphaModFix/>
          </a:blip>
          <a:srcRect b="0" l="0" r="0" t="0"/>
          <a:stretch/>
        </p:blipFill>
        <p:spPr>
          <a:xfrm>
            <a:off x="4568583" y="1389936"/>
            <a:ext cx="4088720" cy="2872326"/>
          </a:xfrm>
          <a:prstGeom prst="rect">
            <a:avLst/>
          </a:prstGeom>
          <a:noFill/>
          <a:ln>
            <a:noFill/>
          </a:ln>
          <a:effectLst>
            <a:outerShdw blurRad="50800" rotWithShape="0" algn="t" dir="5400000" dist="38100">
              <a:srgbClr val="000000">
                <a:alpha val="4274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